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61">
          <p15:clr>
            <a:srgbClr val="9AA0A6"/>
          </p15:clr>
        </p15:guide>
        <p15:guide id="2" pos="2880">
          <p15:clr>
            <a:srgbClr val="9AA0A6"/>
          </p15:clr>
        </p15:guide>
        <p15:guide id="3" pos="456">
          <p15:clr>
            <a:srgbClr val="9AA0A6"/>
          </p15:clr>
        </p15:guide>
        <p15:guide id="4" orient="horz" pos="1732">
          <p15:clr>
            <a:srgbClr val="9AA0A6"/>
          </p15:clr>
        </p15:guide>
        <p15:guide id="5" orient="horz" pos="26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61" orient="horz"/>
        <p:guide pos="2880"/>
        <p:guide pos="456"/>
        <p:guide pos="1732" orient="horz"/>
        <p:guide pos="266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f686ac41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f686ac41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7f686ac41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7f686ac41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7f686ac41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7f686ac41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7f686ac41e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7f686ac41e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7f686ac41e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7f686ac41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7f686ac41e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7f686ac41e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7f686ac41e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7f686ac41e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7f686ac41e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7f686ac41e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7f686ac41e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7f686ac41e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6bf9e599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6bf9e599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6bdca54fc3_0_27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6bdca54fc3_0_27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bb4ddd667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bb4ddd667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6bb4ddd667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6bb4ddd667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bb4ddd667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6bb4ddd667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7f686ac41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7f686ac41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7f686ac4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7f686ac4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7f686ac41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7f686ac41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686ac41e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686ac41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974350" y="527325"/>
            <a:ext cx="3769500" cy="291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4800"/>
              <a:buNone/>
              <a:defRPr sz="4800">
                <a:solidFill>
                  <a:srgbClr val="1F1C5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974350" y="3518775"/>
            <a:ext cx="387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/>
          <p:nvPr>
            <p:ph type="ctrTitle"/>
          </p:nvPr>
        </p:nvSpPr>
        <p:spPr>
          <a:xfrm>
            <a:off x="572003" y="6148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7" name="Google Shape;47;p13"/>
          <p:cNvSpPr txBox="1"/>
          <p:nvPr>
            <p:ph idx="1" type="subTitle"/>
          </p:nvPr>
        </p:nvSpPr>
        <p:spPr>
          <a:xfrm>
            <a:off x="572003" y="1013113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idx="2" type="ctrTitle"/>
          </p:nvPr>
        </p:nvSpPr>
        <p:spPr>
          <a:xfrm>
            <a:off x="572003" y="20550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9" name="Google Shape;49;p13"/>
          <p:cNvSpPr txBox="1"/>
          <p:nvPr>
            <p:ph idx="3" type="subTitle"/>
          </p:nvPr>
        </p:nvSpPr>
        <p:spPr>
          <a:xfrm>
            <a:off x="572003" y="24533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idx="4" type="ctrTitle"/>
          </p:nvPr>
        </p:nvSpPr>
        <p:spPr>
          <a:xfrm>
            <a:off x="572003" y="34952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5" type="subTitle"/>
          </p:nvPr>
        </p:nvSpPr>
        <p:spPr>
          <a:xfrm>
            <a:off x="572003" y="38935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hasCustomPrompt="1" idx="6" type="title"/>
          </p:nvPr>
        </p:nvSpPr>
        <p:spPr>
          <a:xfrm>
            <a:off x="33773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hasCustomPrompt="1" idx="7" type="title"/>
          </p:nvPr>
        </p:nvSpPr>
        <p:spPr>
          <a:xfrm>
            <a:off x="33773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hasCustomPrompt="1" idx="8" type="title"/>
          </p:nvPr>
        </p:nvSpPr>
        <p:spPr>
          <a:xfrm>
            <a:off x="33773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hasCustomPrompt="1" idx="9" type="title"/>
          </p:nvPr>
        </p:nvSpPr>
        <p:spPr>
          <a:xfrm>
            <a:off x="45745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hasCustomPrompt="1" idx="13" type="title"/>
          </p:nvPr>
        </p:nvSpPr>
        <p:spPr>
          <a:xfrm>
            <a:off x="45745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hasCustomPrompt="1" idx="14" type="title"/>
          </p:nvPr>
        </p:nvSpPr>
        <p:spPr>
          <a:xfrm>
            <a:off x="45745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15" type="ctrTitle"/>
          </p:nvPr>
        </p:nvSpPr>
        <p:spPr>
          <a:xfrm>
            <a:off x="5842903" y="6148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6" type="subTitle"/>
          </p:nvPr>
        </p:nvSpPr>
        <p:spPr>
          <a:xfrm>
            <a:off x="5842903" y="1013113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7" type="ctrTitle"/>
          </p:nvPr>
        </p:nvSpPr>
        <p:spPr>
          <a:xfrm>
            <a:off x="5842903" y="20550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8" type="subTitle"/>
          </p:nvPr>
        </p:nvSpPr>
        <p:spPr>
          <a:xfrm>
            <a:off x="5842903" y="24533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9" type="ctrTitle"/>
          </p:nvPr>
        </p:nvSpPr>
        <p:spPr>
          <a:xfrm>
            <a:off x="5842903" y="34952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20" type="subTitle"/>
          </p:nvPr>
        </p:nvSpPr>
        <p:spPr>
          <a:xfrm>
            <a:off x="5842903" y="38935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ONE_COLUMN_TEXT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66" name="Google Shape;66;p1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5267775" y="2040625"/>
            <a:ext cx="2785200" cy="17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1">
  <p:cSld name="ONE_COLUMN_TEXT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5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70" name="Google Shape;70;p15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5953575" y="3447525"/>
            <a:ext cx="24303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2" type="title"/>
          </p:nvPr>
        </p:nvSpPr>
        <p:spPr>
          <a:xfrm>
            <a:off x="5953575" y="2949674"/>
            <a:ext cx="24303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wo Columns">
  <p:cSld name="ONE_COLUMN_TEXT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75" name="Google Shape;75;p1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5316193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2" type="title"/>
          </p:nvPr>
        </p:nvSpPr>
        <p:spPr>
          <a:xfrm>
            <a:off x="5316193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16"/>
          <p:cNvSpPr txBox="1"/>
          <p:nvPr>
            <p:ph idx="3" type="body"/>
          </p:nvPr>
        </p:nvSpPr>
        <p:spPr>
          <a:xfrm>
            <a:off x="1199212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4" type="title"/>
          </p:nvPr>
        </p:nvSpPr>
        <p:spPr>
          <a:xfrm>
            <a:off x="1199212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 ">
  <p:cSld name="ONE_COLUMN_TEXT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2" type="title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17"/>
          <p:cNvSpPr txBox="1"/>
          <p:nvPr>
            <p:ph idx="3" type="body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4" type="title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" name="Google Shape;87;p17"/>
          <p:cNvSpPr txBox="1"/>
          <p:nvPr>
            <p:ph idx="5" type="body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" name="Google Shape;88;p17"/>
          <p:cNvSpPr txBox="1"/>
          <p:nvPr>
            <p:ph idx="6" type="title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wo Columns 1">
  <p:cSld name="ONE_COLUMN_TEXT_1_1_1_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Google Shape;90;p18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91" name="Google Shape;91;p18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4933300" y="1879975"/>
            <a:ext cx="25104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2" type="title"/>
          </p:nvPr>
        </p:nvSpPr>
        <p:spPr>
          <a:xfrm>
            <a:off x="4933300" y="1508575"/>
            <a:ext cx="25104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8"/>
          <p:cNvSpPr txBox="1"/>
          <p:nvPr>
            <p:ph idx="3" type="body"/>
          </p:nvPr>
        </p:nvSpPr>
        <p:spPr>
          <a:xfrm>
            <a:off x="4933300" y="3595175"/>
            <a:ext cx="25104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idx="4" type="title"/>
          </p:nvPr>
        </p:nvSpPr>
        <p:spPr>
          <a:xfrm>
            <a:off x="4933300" y="3223775"/>
            <a:ext cx="25104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1">
  <p:cSld name="SECTION_HEADER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4288151" y="145897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8" name="Google Shape;98;p19"/>
          <p:cNvSpPr txBox="1"/>
          <p:nvPr>
            <p:ph idx="1" type="subTitle"/>
          </p:nvPr>
        </p:nvSpPr>
        <p:spPr>
          <a:xfrm>
            <a:off x="5277851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hasCustomPrompt="1" idx="2" type="title"/>
          </p:nvPr>
        </p:nvSpPr>
        <p:spPr>
          <a:xfrm>
            <a:off x="5597951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TITLE_ONLY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0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02" name="Google Shape;102;p20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876325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Four Columns ">
  <p:cSld name="ONE_COLUMN_TEXT_1_1_1_3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21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05" name="Google Shape;105;p21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1010100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2" type="title"/>
          </p:nvPr>
        </p:nvSpPr>
        <p:spPr>
          <a:xfrm>
            <a:off x="1010088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21"/>
          <p:cNvSpPr txBox="1"/>
          <p:nvPr>
            <p:ph idx="3" type="body"/>
          </p:nvPr>
        </p:nvSpPr>
        <p:spPr>
          <a:xfrm>
            <a:off x="2891901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4" type="title"/>
          </p:nvPr>
        </p:nvSpPr>
        <p:spPr>
          <a:xfrm>
            <a:off x="2891894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21"/>
          <p:cNvSpPr txBox="1"/>
          <p:nvPr>
            <p:ph idx="5" type="body"/>
          </p:nvPr>
        </p:nvSpPr>
        <p:spPr>
          <a:xfrm>
            <a:off x="4773703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6" type="title"/>
          </p:nvPr>
        </p:nvSpPr>
        <p:spPr>
          <a:xfrm>
            <a:off x="4773701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" name="Google Shape;112;p21"/>
          <p:cNvSpPr txBox="1"/>
          <p:nvPr>
            <p:ph idx="7" type="body"/>
          </p:nvPr>
        </p:nvSpPr>
        <p:spPr>
          <a:xfrm>
            <a:off x="6655504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8" type="title"/>
          </p:nvPr>
        </p:nvSpPr>
        <p:spPr>
          <a:xfrm>
            <a:off x="6655507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2">
  <p:cSld name="SECTION_HEADER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2588250" y="145897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6" name="Google Shape;116;p22"/>
          <p:cNvSpPr txBox="1"/>
          <p:nvPr>
            <p:ph idx="1" type="subTitle"/>
          </p:nvPr>
        </p:nvSpPr>
        <p:spPr>
          <a:xfrm>
            <a:off x="3083100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17" name="Google Shape;117;p22"/>
          <p:cNvSpPr txBox="1"/>
          <p:nvPr>
            <p:ph hasCustomPrompt="1" idx="2" type="title"/>
          </p:nvPr>
        </p:nvSpPr>
        <p:spPr>
          <a:xfrm>
            <a:off x="3243150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ix Columns  ">
  <p:cSld name="ONE_COLUMN_TEXT_1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p23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20" name="Google Shape;120;p23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465005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2" type="title"/>
          </p:nvPr>
        </p:nvSpPr>
        <p:spPr>
          <a:xfrm>
            <a:off x="3464998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23"/>
          <p:cNvSpPr txBox="1"/>
          <p:nvPr>
            <p:ph idx="3" type="body"/>
          </p:nvPr>
        </p:nvSpPr>
        <p:spPr>
          <a:xfrm>
            <a:off x="835225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" name="Google Shape;124;p23"/>
          <p:cNvSpPr txBox="1"/>
          <p:nvPr>
            <p:ph idx="4" type="title"/>
          </p:nvPr>
        </p:nvSpPr>
        <p:spPr>
          <a:xfrm>
            <a:off x="835213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" name="Google Shape;125;p23"/>
          <p:cNvSpPr txBox="1"/>
          <p:nvPr>
            <p:ph idx="5" type="body"/>
          </p:nvPr>
        </p:nvSpPr>
        <p:spPr>
          <a:xfrm>
            <a:off x="6094780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6" type="title"/>
          </p:nvPr>
        </p:nvSpPr>
        <p:spPr>
          <a:xfrm>
            <a:off x="6094778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" name="Google Shape;127;p23"/>
          <p:cNvSpPr txBox="1"/>
          <p:nvPr>
            <p:ph idx="7" type="body"/>
          </p:nvPr>
        </p:nvSpPr>
        <p:spPr>
          <a:xfrm>
            <a:off x="3465005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8" type="title"/>
          </p:nvPr>
        </p:nvSpPr>
        <p:spPr>
          <a:xfrm>
            <a:off x="3464998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3"/>
          <p:cNvSpPr txBox="1"/>
          <p:nvPr>
            <p:ph idx="9" type="body"/>
          </p:nvPr>
        </p:nvSpPr>
        <p:spPr>
          <a:xfrm>
            <a:off x="835225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3" type="title"/>
          </p:nvPr>
        </p:nvSpPr>
        <p:spPr>
          <a:xfrm>
            <a:off x="835213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" name="Google Shape;131;p23"/>
          <p:cNvSpPr txBox="1"/>
          <p:nvPr>
            <p:ph idx="14" type="body"/>
          </p:nvPr>
        </p:nvSpPr>
        <p:spPr>
          <a:xfrm>
            <a:off x="6094780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5" type="title"/>
          </p:nvPr>
        </p:nvSpPr>
        <p:spPr>
          <a:xfrm>
            <a:off x="6094778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  1">
  <p:cSld name="ONE_COLUMN_TEXT_1_1_1_1_2"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4" name="Google Shape;134;p2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35" name="Google Shape;135;p2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2" type="title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24"/>
          <p:cNvSpPr txBox="1"/>
          <p:nvPr>
            <p:ph idx="3" type="body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4" type="title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0" name="Google Shape;140;p24"/>
          <p:cNvSpPr txBox="1"/>
          <p:nvPr>
            <p:ph idx="5" type="body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6" type="title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 &amp; Credits">
  <p:cSld name="SECTION_HEADER_1_1_1"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671150" y="-101475"/>
            <a:ext cx="3967500" cy="16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4" name="Google Shape;144;p25"/>
          <p:cNvSpPr txBox="1"/>
          <p:nvPr>
            <p:ph idx="1" type="subTitle"/>
          </p:nvPr>
        </p:nvSpPr>
        <p:spPr>
          <a:xfrm>
            <a:off x="671150" y="1450900"/>
            <a:ext cx="3742800" cy="15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600"/>
              <a:buNone/>
              <a:defRPr sz="16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45" name="Google Shape;145;p25"/>
          <p:cNvSpPr txBox="1"/>
          <p:nvPr/>
        </p:nvSpPr>
        <p:spPr>
          <a:xfrm>
            <a:off x="671150" y="3307150"/>
            <a:ext cx="33876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/>
              </a:rPr>
              <a:t>Slidesgo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/>
              </a:rPr>
              <a:t>Flaticon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/>
              </a:rPr>
              <a:t>Freepik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. </a:t>
            </a:r>
            <a:endParaRPr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ullet Points">
  <p:cSld name="TITLE_AND_TWO_COLUMNS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48" name="Google Shape;148;p26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49" name="Google Shape;149;p26"/>
          <p:cNvSpPr txBox="1"/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626625" y="1000075"/>
            <a:ext cx="7322400" cy="31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cxnSp>
        <p:nvCxnSpPr>
          <p:cNvPr id="17" name="Google Shape;17;p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8" name="Google Shape;18;p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4807302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2" name="Google Shape;22;p5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3" name="Google Shape;23;p5"/>
          <p:cNvSpPr txBox="1"/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6" name="Google Shape;26;p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9" name="Google Shape;29;p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626625" y="1404600"/>
            <a:ext cx="2785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5554975" y="526350"/>
            <a:ext cx="2730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idx="1" type="subTitle"/>
          </p:nvPr>
        </p:nvSpPr>
        <p:spPr>
          <a:xfrm>
            <a:off x="626625" y="1515050"/>
            <a:ext cx="19407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 sz="1400">
                <a:latin typeface="Viga"/>
                <a:ea typeface="Viga"/>
                <a:cs typeface="Viga"/>
                <a:sym typeface="Vig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9pPr>
          </a:lstStyle>
          <a:p/>
        </p:txBody>
      </p:sp>
      <p:sp>
        <p:nvSpPr>
          <p:cNvPr id="35" name="Google Shape;35;p9"/>
          <p:cNvSpPr txBox="1"/>
          <p:nvPr>
            <p:ph idx="2" type="body"/>
          </p:nvPr>
        </p:nvSpPr>
        <p:spPr>
          <a:xfrm>
            <a:off x="626625" y="2266850"/>
            <a:ext cx="2925900" cy="23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36" name="Google Shape;36;p9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37" name="Google Shape;37;p9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4979375" y="2028425"/>
            <a:ext cx="3572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4979375" y="2568125"/>
            <a:ext cx="2785200" cy="21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/>
          <p:nvPr/>
        </p:nvSpPr>
        <p:spPr>
          <a:xfrm rot="-7509504">
            <a:off x="5455916" y="207622"/>
            <a:ext cx="5179224" cy="5732711"/>
          </a:xfrm>
          <a:custGeom>
            <a:rect b="b" l="l" r="r" t="t"/>
            <a:pathLst>
              <a:path extrusionOk="0" h="32076" w="26397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7"/>
          <p:cNvSpPr txBox="1"/>
          <p:nvPr>
            <p:ph type="ctrTitle"/>
          </p:nvPr>
        </p:nvSpPr>
        <p:spPr>
          <a:xfrm>
            <a:off x="4772925" y="1329525"/>
            <a:ext cx="3633900" cy="183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2"/>
                </a:solidFill>
              </a:rPr>
              <a:t>Unique Mindset: Hacking with @zseano</a:t>
            </a:r>
            <a:endParaRPr sz="3600">
              <a:solidFill>
                <a:schemeClr val="lt2"/>
              </a:solidFill>
            </a:endParaRPr>
          </a:p>
        </p:txBody>
      </p:sp>
      <p:grpSp>
        <p:nvGrpSpPr>
          <p:cNvPr id="156" name="Google Shape;156;p27"/>
          <p:cNvGrpSpPr/>
          <p:nvPr/>
        </p:nvGrpSpPr>
        <p:grpSpPr>
          <a:xfrm>
            <a:off x="196269" y="-35131"/>
            <a:ext cx="4117010" cy="5284424"/>
            <a:chOff x="196269" y="-35131"/>
            <a:chExt cx="4117010" cy="5284424"/>
          </a:xfrm>
        </p:grpSpPr>
        <p:grpSp>
          <p:nvGrpSpPr>
            <p:cNvPr id="157" name="Google Shape;157;p27"/>
            <p:cNvGrpSpPr/>
            <p:nvPr/>
          </p:nvGrpSpPr>
          <p:grpSpPr>
            <a:xfrm>
              <a:off x="196269" y="-35131"/>
              <a:ext cx="4117010" cy="4393434"/>
              <a:chOff x="43869" y="-35131"/>
              <a:chExt cx="4117010" cy="4393434"/>
            </a:xfrm>
          </p:grpSpPr>
          <p:sp>
            <p:nvSpPr>
              <p:cNvPr id="158" name="Google Shape;158;p27"/>
              <p:cNvSpPr/>
              <p:nvPr/>
            </p:nvSpPr>
            <p:spPr>
              <a:xfrm>
                <a:off x="3778000" y="1055743"/>
                <a:ext cx="227152" cy="225698"/>
              </a:xfrm>
              <a:custGeom>
                <a:rect b="b" l="l" r="r" t="t"/>
                <a:pathLst>
                  <a:path extrusionOk="0" h="2336" w="2428">
                    <a:moveTo>
                      <a:pt x="1260" y="1"/>
                    </a:moveTo>
                    <a:cubicBezTo>
                      <a:pt x="788" y="1"/>
                      <a:pt x="361" y="285"/>
                      <a:pt x="181" y="723"/>
                    </a:cubicBezTo>
                    <a:cubicBezTo>
                      <a:pt x="0" y="1158"/>
                      <a:pt x="100" y="1661"/>
                      <a:pt x="434" y="1994"/>
                    </a:cubicBezTo>
                    <a:cubicBezTo>
                      <a:pt x="657" y="2217"/>
                      <a:pt x="956" y="2336"/>
                      <a:pt x="1259" y="2336"/>
                    </a:cubicBezTo>
                    <a:cubicBezTo>
                      <a:pt x="1410" y="2336"/>
                      <a:pt x="1562" y="2307"/>
                      <a:pt x="1707" y="2247"/>
                    </a:cubicBezTo>
                    <a:cubicBezTo>
                      <a:pt x="2143" y="2067"/>
                      <a:pt x="2427" y="1640"/>
                      <a:pt x="2427" y="1168"/>
                    </a:cubicBezTo>
                    <a:cubicBezTo>
                      <a:pt x="2427" y="524"/>
                      <a:pt x="1904" y="1"/>
                      <a:pt x="126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9" name="Google Shape;159;p27"/>
              <p:cNvGrpSpPr/>
              <p:nvPr/>
            </p:nvGrpSpPr>
            <p:grpSpPr>
              <a:xfrm>
                <a:off x="43869" y="-35131"/>
                <a:ext cx="4117010" cy="4393434"/>
                <a:chOff x="-6861500" y="-774675"/>
                <a:chExt cx="4221275" cy="4504700"/>
              </a:xfrm>
            </p:grpSpPr>
            <p:sp>
              <p:nvSpPr>
                <p:cNvPr id="160" name="Google Shape;160;p27"/>
                <p:cNvSpPr/>
                <p:nvPr/>
              </p:nvSpPr>
              <p:spPr>
                <a:xfrm>
                  <a:off x="-5567850" y="2977775"/>
                  <a:ext cx="2509100" cy="191100"/>
                </a:xfrm>
                <a:custGeom>
                  <a:rect b="b" l="l" r="r" t="t"/>
                  <a:pathLst>
                    <a:path extrusionOk="0" h="7644" w="100364">
                      <a:moveTo>
                        <a:pt x="7924" y="0"/>
                      </a:moveTo>
                      <a:lnTo>
                        <a:pt x="1" y="7643"/>
                      </a:lnTo>
                      <a:lnTo>
                        <a:pt x="100364" y="7643"/>
                      </a:lnTo>
                      <a:lnTo>
                        <a:pt x="9244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27"/>
                <p:cNvSpPr/>
                <p:nvPr/>
              </p:nvSpPr>
              <p:spPr>
                <a:xfrm>
                  <a:off x="-5576575" y="2971225"/>
                  <a:ext cx="2526575" cy="204150"/>
                </a:xfrm>
                <a:custGeom>
                  <a:rect b="b" l="l" r="r" t="t"/>
                  <a:pathLst>
                    <a:path extrusionOk="0" h="8166" w="101063">
                      <a:moveTo>
                        <a:pt x="92685" y="523"/>
                      </a:moveTo>
                      <a:lnTo>
                        <a:pt x="100069" y="7645"/>
                      </a:lnTo>
                      <a:lnTo>
                        <a:pt x="994" y="7645"/>
                      </a:lnTo>
                      <a:lnTo>
                        <a:pt x="8378" y="523"/>
                      </a:lnTo>
                      <a:close/>
                      <a:moveTo>
                        <a:pt x="8273" y="1"/>
                      </a:moveTo>
                      <a:cubicBezTo>
                        <a:pt x="8206" y="1"/>
                        <a:pt x="8141" y="27"/>
                        <a:pt x="8092" y="75"/>
                      </a:cubicBezTo>
                      <a:lnTo>
                        <a:pt x="170" y="7718"/>
                      </a:lnTo>
                      <a:cubicBezTo>
                        <a:pt x="0" y="7881"/>
                        <a:pt x="115" y="8166"/>
                        <a:pt x="350" y="8166"/>
                      </a:cubicBezTo>
                      <a:lnTo>
                        <a:pt x="100713" y="8166"/>
                      </a:lnTo>
                      <a:cubicBezTo>
                        <a:pt x="100948" y="8166"/>
                        <a:pt x="101063" y="7880"/>
                        <a:pt x="100893" y="7718"/>
                      </a:cubicBezTo>
                      <a:lnTo>
                        <a:pt x="92971" y="75"/>
                      </a:lnTo>
                      <a:cubicBezTo>
                        <a:pt x="92922" y="27"/>
                        <a:pt x="92857" y="1"/>
                        <a:pt x="9279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27"/>
                <p:cNvSpPr/>
                <p:nvPr/>
              </p:nvSpPr>
              <p:spPr>
                <a:xfrm>
                  <a:off x="-5367125" y="2980250"/>
                  <a:ext cx="2029575" cy="142450"/>
                </a:xfrm>
                <a:custGeom>
                  <a:rect b="b" l="l" r="r" t="t"/>
                  <a:pathLst>
                    <a:path extrusionOk="0" h="5698" w="81183">
                      <a:moveTo>
                        <a:pt x="40592" y="0"/>
                      </a:moveTo>
                      <a:cubicBezTo>
                        <a:pt x="18173" y="0"/>
                        <a:pt x="0" y="1276"/>
                        <a:pt x="0" y="2849"/>
                      </a:cubicBezTo>
                      <a:cubicBezTo>
                        <a:pt x="0" y="4421"/>
                        <a:pt x="18173" y="5698"/>
                        <a:pt x="40592" y="5698"/>
                      </a:cubicBezTo>
                      <a:cubicBezTo>
                        <a:pt x="63009" y="5698"/>
                        <a:pt x="81183" y="4423"/>
                        <a:pt x="81183" y="2849"/>
                      </a:cubicBezTo>
                      <a:cubicBezTo>
                        <a:pt x="81183" y="1276"/>
                        <a:pt x="63009" y="0"/>
                        <a:pt x="4059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27"/>
                <p:cNvSpPr/>
                <p:nvPr/>
              </p:nvSpPr>
              <p:spPr>
                <a:xfrm>
                  <a:off x="-5567850" y="3168850"/>
                  <a:ext cx="2509100" cy="177150"/>
                </a:xfrm>
                <a:custGeom>
                  <a:rect b="b" l="l" r="r" t="t"/>
                  <a:pathLst>
                    <a:path extrusionOk="0" h="7086" w="100364">
                      <a:moveTo>
                        <a:pt x="1" y="0"/>
                      </a:moveTo>
                      <a:lnTo>
                        <a:pt x="1" y="7085"/>
                      </a:lnTo>
                      <a:lnTo>
                        <a:pt x="100364" y="7085"/>
                      </a:lnTo>
                      <a:lnTo>
                        <a:pt x="100364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27"/>
                <p:cNvSpPr/>
                <p:nvPr/>
              </p:nvSpPr>
              <p:spPr>
                <a:xfrm>
                  <a:off x="-5574350" y="3162350"/>
                  <a:ext cx="2522125" cy="190150"/>
                </a:xfrm>
                <a:custGeom>
                  <a:rect b="b" l="l" r="r" t="t"/>
                  <a:pathLst>
                    <a:path extrusionOk="0" h="7606" w="100885">
                      <a:moveTo>
                        <a:pt x="100364" y="521"/>
                      </a:moveTo>
                      <a:lnTo>
                        <a:pt x="100364" y="7085"/>
                      </a:lnTo>
                      <a:lnTo>
                        <a:pt x="521" y="7085"/>
                      </a:lnTo>
                      <a:lnTo>
                        <a:pt x="521" y="521"/>
                      </a:lnTo>
                      <a:close/>
                      <a:moveTo>
                        <a:pt x="261" y="0"/>
                      </a:moveTo>
                      <a:cubicBezTo>
                        <a:pt x="117" y="0"/>
                        <a:pt x="1" y="116"/>
                        <a:pt x="1" y="260"/>
                      </a:cubicBezTo>
                      <a:lnTo>
                        <a:pt x="1" y="7345"/>
                      </a:lnTo>
                      <a:cubicBezTo>
                        <a:pt x="1" y="7488"/>
                        <a:pt x="117" y="7606"/>
                        <a:pt x="261" y="7606"/>
                      </a:cubicBezTo>
                      <a:lnTo>
                        <a:pt x="100624" y="7606"/>
                      </a:lnTo>
                      <a:cubicBezTo>
                        <a:pt x="100768" y="7606"/>
                        <a:pt x="100884" y="7488"/>
                        <a:pt x="100884" y="7345"/>
                      </a:cubicBezTo>
                      <a:lnTo>
                        <a:pt x="100884" y="260"/>
                      </a:lnTo>
                      <a:cubicBezTo>
                        <a:pt x="100884" y="116"/>
                        <a:pt x="100768" y="0"/>
                        <a:pt x="10062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27"/>
                <p:cNvSpPr/>
                <p:nvPr/>
              </p:nvSpPr>
              <p:spPr>
                <a:xfrm>
                  <a:off x="-5745350" y="3345975"/>
                  <a:ext cx="2864125" cy="191100"/>
                </a:xfrm>
                <a:custGeom>
                  <a:rect b="b" l="l" r="r" t="t"/>
                  <a:pathLst>
                    <a:path extrusionOk="0" h="7644" w="114565">
                      <a:moveTo>
                        <a:pt x="7101" y="0"/>
                      </a:moveTo>
                      <a:lnTo>
                        <a:pt x="0" y="7644"/>
                      </a:lnTo>
                      <a:lnTo>
                        <a:pt x="114565" y="7644"/>
                      </a:lnTo>
                      <a:lnTo>
                        <a:pt x="10746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27"/>
                <p:cNvSpPr/>
                <p:nvPr/>
              </p:nvSpPr>
              <p:spPr>
                <a:xfrm>
                  <a:off x="-5753975" y="3339475"/>
                  <a:ext cx="2881375" cy="204100"/>
                </a:xfrm>
                <a:custGeom>
                  <a:rect b="b" l="l" r="r" t="t"/>
                  <a:pathLst>
                    <a:path extrusionOk="0" h="8164" w="115255">
                      <a:moveTo>
                        <a:pt x="107696" y="521"/>
                      </a:moveTo>
                      <a:lnTo>
                        <a:pt x="114313" y="7643"/>
                      </a:lnTo>
                      <a:lnTo>
                        <a:pt x="943" y="7643"/>
                      </a:lnTo>
                      <a:lnTo>
                        <a:pt x="7559" y="521"/>
                      </a:lnTo>
                      <a:close/>
                      <a:moveTo>
                        <a:pt x="7446" y="0"/>
                      </a:moveTo>
                      <a:cubicBezTo>
                        <a:pt x="7373" y="0"/>
                        <a:pt x="7304" y="30"/>
                        <a:pt x="7255" y="84"/>
                      </a:cubicBezTo>
                      <a:lnTo>
                        <a:pt x="155" y="7727"/>
                      </a:lnTo>
                      <a:cubicBezTo>
                        <a:pt x="0" y="7893"/>
                        <a:pt x="119" y="8164"/>
                        <a:pt x="345" y="8164"/>
                      </a:cubicBezTo>
                      <a:lnTo>
                        <a:pt x="114910" y="8164"/>
                      </a:lnTo>
                      <a:cubicBezTo>
                        <a:pt x="115136" y="8164"/>
                        <a:pt x="115255" y="7894"/>
                        <a:pt x="115100" y="7727"/>
                      </a:cubicBezTo>
                      <a:lnTo>
                        <a:pt x="108000" y="84"/>
                      </a:lnTo>
                      <a:cubicBezTo>
                        <a:pt x="107951" y="30"/>
                        <a:pt x="107882" y="0"/>
                        <a:pt x="10780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27"/>
                <p:cNvSpPr/>
                <p:nvPr/>
              </p:nvSpPr>
              <p:spPr>
                <a:xfrm>
                  <a:off x="-5744850" y="3537050"/>
                  <a:ext cx="2863125" cy="186475"/>
                </a:xfrm>
                <a:custGeom>
                  <a:rect b="b" l="l" r="r" t="t"/>
                  <a:pathLst>
                    <a:path extrusionOk="0" h="7459" w="114525">
                      <a:moveTo>
                        <a:pt x="1" y="1"/>
                      </a:moveTo>
                      <a:lnTo>
                        <a:pt x="1" y="7459"/>
                      </a:lnTo>
                      <a:lnTo>
                        <a:pt x="114524" y="7459"/>
                      </a:lnTo>
                      <a:lnTo>
                        <a:pt x="114524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27"/>
                <p:cNvSpPr/>
                <p:nvPr/>
              </p:nvSpPr>
              <p:spPr>
                <a:xfrm>
                  <a:off x="-5751350" y="3530550"/>
                  <a:ext cx="2876125" cy="199475"/>
                </a:xfrm>
                <a:custGeom>
                  <a:rect b="b" l="l" r="r" t="t"/>
                  <a:pathLst>
                    <a:path extrusionOk="0" h="7979" w="115045">
                      <a:moveTo>
                        <a:pt x="114524" y="521"/>
                      </a:moveTo>
                      <a:lnTo>
                        <a:pt x="114524" y="7458"/>
                      </a:lnTo>
                      <a:lnTo>
                        <a:pt x="521" y="7458"/>
                      </a:lnTo>
                      <a:lnTo>
                        <a:pt x="521" y="521"/>
                      </a:lnTo>
                      <a:close/>
                      <a:moveTo>
                        <a:pt x="261" y="0"/>
                      </a:moveTo>
                      <a:cubicBezTo>
                        <a:pt x="117" y="0"/>
                        <a:pt x="1" y="116"/>
                        <a:pt x="1" y="261"/>
                      </a:cubicBezTo>
                      <a:lnTo>
                        <a:pt x="1" y="7719"/>
                      </a:lnTo>
                      <a:cubicBezTo>
                        <a:pt x="1" y="7861"/>
                        <a:pt x="117" y="7979"/>
                        <a:pt x="261" y="7979"/>
                      </a:cubicBezTo>
                      <a:lnTo>
                        <a:pt x="114784" y="7979"/>
                      </a:lnTo>
                      <a:cubicBezTo>
                        <a:pt x="114928" y="7979"/>
                        <a:pt x="115044" y="7861"/>
                        <a:pt x="115044" y="7719"/>
                      </a:cubicBezTo>
                      <a:lnTo>
                        <a:pt x="115044" y="261"/>
                      </a:lnTo>
                      <a:cubicBezTo>
                        <a:pt x="115044" y="116"/>
                        <a:pt x="114928" y="0"/>
                        <a:pt x="11478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27"/>
                <p:cNvSpPr/>
                <p:nvPr/>
              </p:nvSpPr>
              <p:spPr>
                <a:xfrm>
                  <a:off x="-4347575" y="-413325"/>
                  <a:ext cx="466400" cy="1692575"/>
                </a:xfrm>
                <a:custGeom>
                  <a:rect b="b" l="l" r="r" t="t"/>
                  <a:pathLst>
                    <a:path extrusionOk="0" h="67703" w="18656">
                      <a:moveTo>
                        <a:pt x="18135" y="0"/>
                      </a:moveTo>
                      <a:lnTo>
                        <a:pt x="18135" y="19792"/>
                      </a:lnTo>
                      <a:lnTo>
                        <a:pt x="0" y="19792"/>
                      </a:lnTo>
                      <a:lnTo>
                        <a:pt x="0" y="67703"/>
                      </a:lnTo>
                      <a:lnTo>
                        <a:pt x="521" y="67703"/>
                      </a:lnTo>
                      <a:lnTo>
                        <a:pt x="521" y="20313"/>
                      </a:lnTo>
                      <a:lnTo>
                        <a:pt x="18655" y="20313"/>
                      </a:lnTo>
                      <a:lnTo>
                        <a:pt x="18655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27"/>
                <p:cNvSpPr/>
                <p:nvPr/>
              </p:nvSpPr>
              <p:spPr>
                <a:xfrm>
                  <a:off x="-4170425" y="-413325"/>
                  <a:ext cx="13050" cy="495700"/>
                </a:xfrm>
                <a:custGeom>
                  <a:rect b="b" l="l" r="r" t="t"/>
                  <a:pathLst>
                    <a:path extrusionOk="0" h="19828" w="522">
                      <a:moveTo>
                        <a:pt x="0" y="0"/>
                      </a:moveTo>
                      <a:lnTo>
                        <a:pt x="0" y="19828"/>
                      </a:lnTo>
                      <a:lnTo>
                        <a:pt x="521" y="19828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27"/>
                <p:cNvSpPr/>
                <p:nvPr/>
              </p:nvSpPr>
              <p:spPr>
                <a:xfrm>
                  <a:off x="-6823850" y="1135200"/>
                  <a:ext cx="2414425" cy="330175"/>
                </a:xfrm>
                <a:custGeom>
                  <a:rect b="b" l="l" r="r" t="t"/>
                  <a:pathLst>
                    <a:path extrusionOk="0" h="13207" w="96577">
                      <a:moveTo>
                        <a:pt x="1" y="1"/>
                      </a:moveTo>
                      <a:lnTo>
                        <a:pt x="1" y="521"/>
                      </a:lnTo>
                      <a:lnTo>
                        <a:pt x="16928" y="521"/>
                      </a:lnTo>
                      <a:lnTo>
                        <a:pt x="16928" y="13207"/>
                      </a:lnTo>
                      <a:lnTo>
                        <a:pt x="96576" y="13207"/>
                      </a:lnTo>
                      <a:lnTo>
                        <a:pt x="96576" y="12686"/>
                      </a:lnTo>
                      <a:lnTo>
                        <a:pt x="17449" y="12686"/>
                      </a:lnTo>
                      <a:lnTo>
                        <a:pt x="17449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27"/>
                <p:cNvSpPr/>
                <p:nvPr/>
              </p:nvSpPr>
              <p:spPr>
                <a:xfrm>
                  <a:off x="-5009350" y="-730475"/>
                  <a:ext cx="330175" cy="1698300"/>
                </a:xfrm>
                <a:custGeom>
                  <a:rect b="b" l="l" r="r" t="t"/>
                  <a:pathLst>
                    <a:path extrusionOk="0" h="67932" w="13207">
                      <a:moveTo>
                        <a:pt x="10232" y="1"/>
                      </a:moveTo>
                      <a:lnTo>
                        <a:pt x="10232" y="17747"/>
                      </a:lnTo>
                      <a:lnTo>
                        <a:pt x="1" y="17747"/>
                      </a:lnTo>
                      <a:lnTo>
                        <a:pt x="1" y="29725"/>
                      </a:lnTo>
                      <a:lnTo>
                        <a:pt x="12686" y="29725"/>
                      </a:lnTo>
                      <a:lnTo>
                        <a:pt x="12686" y="67931"/>
                      </a:lnTo>
                      <a:lnTo>
                        <a:pt x="13207" y="67931"/>
                      </a:lnTo>
                      <a:lnTo>
                        <a:pt x="13207" y="29204"/>
                      </a:lnTo>
                      <a:lnTo>
                        <a:pt x="522" y="29204"/>
                      </a:lnTo>
                      <a:lnTo>
                        <a:pt x="522" y="18267"/>
                      </a:lnTo>
                      <a:lnTo>
                        <a:pt x="10752" y="18267"/>
                      </a:lnTo>
                      <a:lnTo>
                        <a:pt x="10752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27"/>
                <p:cNvSpPr/>
                <p:nvPr/>
              </p:nvSpPr>
              <p:spPr>
                <a:xfrm>
                  <a:off x="-3352000" y="-327750"/>
                  <a:ext cx="323675" cy="927275"/>
                </a:xfrm>
                <a:custGeom>
                  <a:rect b="b" l="l" r="r" t="t"/>
                  <a:pathLst>
                    <a:path extrusionOk="0" h="37091" w="12947">
                      <a:moveTo>
                        <a:pt x="6957" y="1"/>
                      </a:moveTo>
                      <a:lnTo>
                        <a:pt x="6957" y="11049"/>
                      </a:lnTo>
                      <a:lnTo>
                        <a:pt x="0" y="11049"/>
                      </a:lnTo>
                      <a:lnTo>
                        <a:pt x="0" y="37090"/>
                      </a:lnTo>
                      <a:lnTo>
                        <a:pt x="521" y="37090"/>
                      </a:lnTo>
                      <a:lnTo>
                        <a:pt x="521" y="11569"/>
                      </a:lnTo>
                      <a:lnTo>
                        <a:pt x="7477" y="11569"/>
                      </a:lnTo>
                      <a:lnTo>
                        <a:pt x="7477" y="521"/>
                      </a:lnTo>
                      <a:lnTo>
                        <a:pt x="12947" y="521"/>
                      </a:lnTo>
                      <a:lnTo>
                        <a:pt x="12947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27"/>
                <p:cNvSpPr/>
                <p:nvPr/>
              </p:nvSpPr>
              <p:spPr>
                <a:xfrm>
                  <a:off x="-5602700" y="-454250"/>
                  <a:ext cx="156250" cy="992375"/>
                </a:xfrm>
                <a:custGeom>
                  <a:rect b="b" l="l" r="r" t="t"/>
                  <a:pathLst>
                    <a:path extrusionOk="0" h="39695" w="6250">
                      <a:moveTo>
                        <a:pt x="0" y="0"/>
                      </a:moveTo>
                      <a:lnTo>
                        <a:pt x="0" y="14432"/>
                      </a:lnTo>
                      <a:lnTo>
                        <a:pt x="5730" y="20160"/>
                      </a:lnTo>
                      <a:lnTo>
                        <a:pt x="5730" y="39695"/>
                      </a:lnTo>
                      <a:lnTo>
                        <a:pt x="6249" y="39695"/>
                      </a:lnTo>
                      <a:lnTo>
                        <a:pt x="6249" y="19945"/>
                      </a:lnTo>
                      <a:lnTo>
                        <a:pt x="521" y="14216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27"/>
                <p:cNvSpPr/>
                <p:nvPr/>
              </p:nvSpPr>
              <p:spPr>
                <a:xfrm>
                  <a:off x="-6721550" y="603225"/>
                  <a:ext cx="910525" cy="309700"/>
                </a:xfrm>
                <a:custGeom>
                  <a:rect b="b" l="l" r="r" t="t"/>
                  <a:pathLst>
                    <a:path extrusionOk="0" h="12388" w="36421">
                      <a:moveTo>
                        <a:pt x="0" y="0"/>
                      </a:moveTo>
                      <a:lnTo>
                        <a:pt x="0" y="521"/>
                      </a:lnTo>
                      <a:lnTo>
                        <a:pt x="21020" y="521"/>
                      </a:lnTo>
                      <a:lnTo>
                        <a:pt x="21020" y="12388"/>
                      </a:lnTo>
                      <a:lnTo>
                        <a:pt x="36421" y="12388"/>
                      </a:lnTo>
                      <a:lnTo>
                        <a:pt x="36421" y="11867"/>
                      </a:lnTo>
                      <a:lnTo>
                        <a:pt x="21540" y="11867"/>
                      </a:lnTo>
                      <a:lnTo>
                        <a:pt x="21540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27"/>
                <p:cNvSpPr/>
                <p:nvPr/>
              </p:nvSpPr>
              <p:spPr>
                <a:xfrm>
                  <a:off x="-6138425" y="2512600"/>
                  <a:ext cx="681750" cy="569200"/>
                </a:xfrm>
                <a:custGeom>
                  <a:rect b="b" l="l" r="r" t="t"/>
                  <a:pathLst>
                    <a:path extrusionOk="0" h="22768" w="27270">
                      <a:moveTo>
                        <a:pt x="26750" y="1"/>
                      </a:moveTo>
                      <a:lnTo>
                        <a:pt x="26750" y="10379"/>
                      </a:lnTo>
                      <a:lnTo>
                        <a:pt x="19792" y="10379"/>
                      </a:lnTo>
                      <a:lnTo>
                        <a:pt x="19792" y="22247"/>
                      </a:lnTo>
                      <a:lnTo>
                        <a:pt x="1" y="22247"/>
                      </a:lnTo>
                      <a:lnTo>
                        <a:pt x="1" y="22768"/>
                      </a:lnTo>
                      <a:lnTo>
                        <a:pt x="20313" y="22768"/>
                      </a:lnTo>
                      <a:lnTo>
                        <a:pt x="20313" y="10900"/>
                      </a:lnTo>
                      <a:lnTo>
                        <a:pt x="27269" y="10900"/>
                      </a:lnTo>
                      <a:lnTo>
                        <a:pt x="27269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27"/>
                <p:cNvSpPr/>
                <p:nvPr/>
              </p:nvSpPr>
              <p:spPr>
                <a:xfrm>
                  <a:off x="-3556625" y="2553500"/>
                  <a:ext cx="865900" cy="405525"/>
                </a:xfrm>
                <a:custGeom>
                  <a:rect b="b" l="l" r="r" t="t"/>
                  <a:pathLst>
                    <a:path extrusionOk="0" h="16221" w="34636">
                      <a:moveTo>
                        <a:pt x="1" y="0"/>
                      </a:moveTo>
                      <a:lnTo>
                        <a:pt x="1" y="11310"/>
                      </a:lnTo>
                      <a:lnTo>
                        <a:pt x="16481" y="11310"/>
                      </a:lnTo>
                      <a:lnTo>
                        <a:pt x="16481" y="6809"/>
                      </a:lnTo>
                      <a:lnTo>
                        <a:pt x="20462" y="6809"/>
                      </a:lnTo>
                      <a:lnTo>
                        <a:pt x="20462" y="16220"/>
                      </a:lnTo>
                      <a:lnTo>
                        <a:pt x="34636" y="16220"/>
                      </a:lnTo>
                      <a:lnTo>
                        <a:pt x="34636" y="15700"/>
                      </a:lnTo>
                      <a:lnTo>
                        <a:pt x="20983" y="15700"/>
                      </a:lnTo>
                      <a:lnTo>
                        <a:pt x="20983" y="6289"/>
                      </a:lnTo>
                      <a:lnTo>
                        <a:pt x="15960" y="6289"/>
                      </a:lnTo>
                      <a:lnTo>
                        <a:pt x="15960" y="10790"/>
                      </a:lnTo>
                      <a:lnTo>
                        <a:pt x="521" y="10790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27"/>
                <p:cNvSpPr/>
                <p:nvPr/>
              </p:nvSpPr>
              <p:spPr>
                <a:xfrm>
                  <a:off x="-3919200" y="-44250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0"/>
                      </a:moveTo>
                      <a:cubicBezTo>
                        <a:pt x="788" y="0"/>
                        <a:pt x="363" y="285"/>
                        <a:pt x="181" y="720"/>
                      </a:cubicBezTo>
                      <a:cubicBezTo>
                        <a:pt x="1" y="1156"/>
                        <a:pt x="101" y="1659"/>
                        <a:pt x="434" y="1993"/>
                      </a:cubicBezTo>
                      <a:cubicBezTo>
                        <a:pt x="658" y="2217"/>
                        <a:pt x="956" y="2335"/>
                        <a:pt x="1260" y="2335"/>
                      </a:cubicBezTo>
                      <a:cubicBezTo>
                        <a:pt x="1411" y="2335"/>
                        <a:pt x="1562" y="2306"/>
                        <a:pt x="1707" y="2246"/>
                      </a:cubicBezTo>
                      <a:cubicBezTo>
                        <a:pt x="2143" y="2066"/>
                        <a:pt x="2427" y="1640"/>
                        <a:pt x="2427" y="1167"/>
                      </a:cubicBezTo>
                      <a:cubicBezTo>
                        <a:pt x="2427" y="523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27"/>
                <p:cNvSpPr/>
                <p:nvPr/>
              </p:nvSpPr>
              <p:spPr>
                <a:xfrm>
                  <a:off x="-3926225" y="-4490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1" y="521"/>
                      </a:moveTo>
                      <a:lnTo>
                        <a:pt x="1541" y="523"/>
                      </a:lnTo>
                      <a:cubicBezTo>
                        <a:pt x="2042" y="523"/>
                        <a:pt x="2448" y="928"/>
                        <a:pt x="2448" y="1428"/>
                      </a:cubicBezTo>
                      <a:cubicBezTo>
                        <a:pt x="2448" y="1795"/>
                        <a:pt x="2228" y="2126"/>
                        <a:pt x="1888" y="2266"/>
                      </a:cubicBezTo>
                      <a:cubicBezTo>
                        <a:pt x="1776" y="2313"/>
                        <a:pt x="1658" y="2335"/>
                        <a:pt x="1541" y="2335"/>
                      </a:cubicBezTo>
                      <a:cubicBezTo>
                        <a:pt x="1305" y="2335"/>
                        <a:pt x="1072" y="2243"/>
                        <a:pt x="899" y="2070"/>
                      </a:cubicBezTo>
                      <a:cubicBezTo>
                        <a:pt x="640" y="1811"/>
                        <a:pt x="563" y="1420"/>
                        <a:pt x="703" y="1081"/>
                      </a:cubicBezTo>
                      <a:cubicBezTo>
                        <a:pt x="843" y="743"/>
                        <a:pt x="1174" y="521"/>
                        <a:pt x="1541" y="521"/>
                      </a:cubicBezTo>
                      <a:close/>
                      <a:moveTo>
                        <a:pt x="1541" y="1"/>
                      </a:moveTo>
                      <a:cubicBezTo>
                        <a:pt x="1169" y="1"/>
                        <a:pt x="804" y="146"/>
                        <a:pt x="531" y="418"/>
                      </a:cubicBezTo>
                      <a:cubicBezTo>
                        <a:pt x="123" y="828"/>
                        <a:pt x="1" y="1442"/>
                        <a:pt x="222" y="1974"/>
                      </a:cubicBezTo>
                      <a:cubicBezTo>
                        <a:pt x="443" y="2508"/>
                        <a:pt x="963" y="2856"/>
                        <a:pt x="1541" y="2856"/>
                      </a:cubicBezTo>
                      <a:cubicBezTo>
                        <a:pt x="2329" y="2855"/>
                        <a:pt x="2967" y="2217"/>
                        <a:pt x="2969" y="1428"/>
                      </a:cubicBezTo>
                      <a:cubicBezTo>
                        <a:pt x="2969" y="851"/>
                        <a:pt x="2621" y="330"/>
                        <a:pt x="2087" y="110"/>
                      </a:cubicBezTo>
                      <a:cubicBezTo>
                        <a:pt x="1910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27"/>
                <p:cNvSpPr/>
                <p:nvPr/>
              </p:nvSpPr>
              <p:spPr>
                <a:xfrm>
                  <a:off x="-4194325" y="-44250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0"/>
                      </a:moveTo>
                      <a:cubicBezTo>
                        <a:pt x="788" y="0"/>
                        <a:pt x="363" y="285"/>
                        <a:pt x="181" y="720"/>
                      </a:cubicBezTo>
                      <a:cubicBezTo>
                        <a:pt x="1" y="1156"/>
                        <a:pt x="101" y="1659"/>
                        <a:pt x="434" y="1993"/>
                      </a:cubicBezTo>
                      <a:cubicBezTo>
                        <a:pt x="658" y="2217"/>
                        <a:pt x="957" y="2335"/>
                        <a:pt x="1260" y="2335"/>
                      </a:cubicBezTo>
                      <a:cubicBezTo>
                        <a:pt x="1411" y="2335"/>
                        <a:pt x="1563" y="2306"/>
                        <a:pt x="1707" y="2246"/>
                      </a:cubicBezTo>
                      <a:cubicBezTo>
                        <a:pt x="2143" y="2066"/>
                        <a:pt x="2428" y="1640"/>
                        <a:pt x="2428" y="1167"/>
                      </a:cubicBezTo>
                      <a:cubicBezTo>
                        <a:pt x="2428" y="523"/>
                        <a:pt x="1906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27"/>
                <p:cNvSpPr/>
                <p:nvPr/>
              </p:nvSpPr>
              <p:spPr>
                <a:xfrm>
                  <a:off x="-4201325" y="-449025"/>
                  <a:ext cx="74200" cy="71400"/>
                </a:xfrm>
                <a:custGeom>
                  <a:rect b="b" l="l" r="r" t="t"/>
                  <a:pathLst>
                    <a:path extrusionOk="0" h="2856" w="2968">
                      <a:moveTo>
                        <a:pt x="1540" y="521"/>
                      </a:moveTo>
                      <a:lnTo>
                        <a:pt x="1540" y="523"/>
                      </a:lnTo>
                      <a:cubicBezTo>
                        <a:pt x="2042" y="523"/>
                        <a:pt x="2447" y="928"/>
                        <a:pt x="2447" y="1428"/>
                      </a:cubicBezTo>
                      <a:cubicBezTo>
                        <a:pt x="2447" y="1795"/>
                        <a:pt x="2227" y="2126"/>
                        <a:pt x="1888" y="2266"/>
                      </a:cubicBezTo>
                      <a:cubicBezTo>
                        <a:pt x="1775" y="2313"/>
                        <a:pt x="1658" y="2335"/>
                        <a:pt x="1541" y="2335"/>
                      </a:cubicBezTo>
                      <a:cubicBezTo>
                        <a:pt x="1305" y="2335"/>
                        <a:pt x="1073" y="2243"/>
                        <a:pt x="898" y="2070"/>
                      </a:cubicBezTo>
                      <a:cubicBezTo>
                        <a:pt x="639" y="1811"/>
                        <a:pt x="562" y="1420"/>
                        <a:pt x="702" y="1081"/>
                      </a:cubicBezTo>
                      <a:cubicBezTo>
                        <a:pt x="843" y="743"/>
                        <a:pt x="1173" y="521"/>
                        <a:pt x="1540" y="521"/>
                      </a:cubicBezTo>
                      <a:close/>
                      <a:moveTo>
                        <a:pt x="1541" y="1"/>
                      </a:moveTo>
                      <a:cubicBezTo>
                        <a:pt x="1169" y="1"/>
                        <a:pt x="804" y="146"/>
                        <a:pt x="530" y="418"/>
                      </a:cubicBezTo>
                      <a:cubicBezTo>
                        <a:pt x="122" y="828"/>
                        <a:pt x="0" y="1442"/>
                        <a:pt x="222" y="1974"/>
                      </a:cubicBezTo>
                      <a:cubicBezTo>
                        <a:pt x="442" y="2508"/>
                        <a:pt x="963" y="2856"/>
                        <a:pt x="1540" y="2856"/>
                      </a:cubicBezTo>
                      <a:cubicBezTo>
                        <a:pt x="2329" y="2855"/>
                        <a:pt x="2967" y="2217"/>
                        <a:pt x="2968" y="1428"/>
                      </a:cubicBezTo>
                      <a:cubicBezTo>
                        <a:pt x="2968" y="851"/>
                        <a:pt x="2620" y="330"/>
                        <a:pt x="2088" y="110"/>
                      </a:cubicBezTo>
                      <a:cubicBezTo>
                        <a:pt x="1911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27"/>
                <p:cNvSpPr/>
                <p:nvPr/>
              </p:nvSpPr>
              <p:spPr>
                <a:xfrm>
                  <a:off x="-4778350" y="-76815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59" y="0"/>
                      </a:moveTo>
                      <a:cubicBezTo>
                        <a:pt x="787" y="0"/>
                        <a:pt x="361" y="285"/>
                        <a:pt x="180" y="721"/>
                      </a:cubicBezTo>
                      <a:cubicBezTo>
                        <a:pt x="0" y="1157"/>
                        <a:pt x="99" y="1659"/>
                        <a:pt x="434" y="1993"/>
                      </a:cubicBezTo>
                      <a:cubicBezTo>
                        <a:pt x="657" y="2217"/>
                        <a:pt x="955" y="2335"/>
                        <a:pt x="1259" y="2335"/>
                      </a:cubicBezTo>
                      <a:cubicBezTo>
                        <a:pt x="1410" y="2335"/>
                        <a:pt x="1561" y="2306"/>
                        <a:pt x="1706" y="2247"/>
                      </a:cubicBezTo>
                      <a:cubicBezTo>
                        <a:pt x="2142" y="2066"/>
                        <a:pt x="2427" y="1640"/>
                        <a:pt x="2427" y="1168"/>
                      </a:cubicBezTo>
                      <a:cubicBezTo>
                        <a:pt x="2427" y="523"/>
                        <a:pt x="1904" y="0"/>
                        <a:pt x="125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27"/>
                <p:cNvSpPr/>
                <p:nvPr/>
              </p:nvSpPr>
              <p:spPr>
                <a:xfrm>
                  <a:off x="-4785375" y="-774675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0" y="522"/>
                      </a:moveTo>
                      <a:cubicBezTo>
                        <a:pt x="2040" y="522"/>
                        <a:pt x="2447" y="927"/>
                        <a:pt x="2447" y="1429"/>
                      </a:cubicBezTo>
                      <a:cubicBezTo>
                        <a:pt x="2447" y="1796"/>
                        <a:pt x="2226" y="2126"/>
                        <a:pt x="1887" y="2267"/>
                      </a:cubicBezTo>
                      <a:cubicBezTo>
                        <a:pt x="1775" y="2313"/>
                        <a:pt x="1657" y="2336"/>
                        <a:pt x="1540" y="2336"/>
                      </a:cubicBezTo>
                      <a:cubicBezTo>
                        <a:pt x="1304" y="2336"/>
                        <a:pt x="1072" y="2244"/>
                        <a:pt x="899" y="2070"/>
                      </a:cubicBezTo>
                      <a:cubicBezTo>
                        <a:pt x="639" y="1811"/>
                        <a:pt x="562" y="1420"/>
                        <a:pt x="702" y="1081"/>
                      </a:cubicBezTo>
                      <a:cubicBezTo>
                        <a:pt x="843" y="742"/>
                        <a:pt x="1173" y="522"/>
                        <a:pt x="1540" y="522"/>
                      </a:cubicBezTo>
                      <a:close/>
                      <a:moveTo>
                        <a:pt x="1540" y="1"/>
                      </a:moveTo>
                      <a:cubicBezTo>
                        <a:pt x="1168" y="1"/>
                        <a:pt x="803" y="146"/>
                        <a:pt x="530" y="419"/>
                      </a:cubicBezTo>
                      <a:cubicBezTo>
                        <a:pt x="122" y="827"/>
                        <a:pt x="0" y="1442"/>
                        <a:pt x="220" y="1975"/>
                      </a:cubicBezTo>
                      <a:cubicBezTo>
                        <a:pt x="442" y="2509"/>
                        <a:pt x="963" y="2856"/>
                        <a:pt x="1540" y="2856"/>
                      </a:cubicBezTo>
                      <a:cubicBezTo>
                        <a:pt x="2329" y="2856"/>
                        <a:pt x="2967" y="2217"/>
                        <a:pt x="2968" y="1429"/>
                      </a:cubicBezTo>
                      <a:cubicBezTo>
                        <a:pt x="2968" y="851"/>
                        <a:pt x="2621" y="330"/>
                        <a:pt x="2086" y="110"/>
                      </a:cubicBezTo>
                      <a:cubicBezTo>
                        <a:pt x="1909" y="37"/>
                        <a:pt x="1724" y="1"/>
                        <a:pt x="15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27"/>
                <p:cNvSpPr/>
                <p:nvPr/>
              </p:nvSpPr>
              <p:spPr>
                <a:xfrm>
                  <a:off x="-5627475" y="-498225"/>
                  <a:ext cx="60700" cy="58425"/>
                </a:xfrm>
                <a:custGeom>
                  <a:rect b="b" l="l" r="r" t="t"/>
                  <a:pathLst>
                    <a:path extrusionOk="0" h="2337" w="2428">
                      <a:moveTo>
                        <a:pt x="1260" y="1"/>
                      </a:moveTo>
                      <a:cubicBezTo>
                        <a:pt x="788" y="1"/>
                        <a:pt x="361" y="286"/>
                        <a:pt x="181" y="721"/>
                      </a:cubicBezTo>
                      <a:cubicBezTo>
                        <a:pt x="1" y="1157"/>
                        <a:pt x="100" y="1660"/>
                        <a:pt x="434" y="1994"/>
                      </a:cubicBezTo>
                      <a:cubicBezTo>
                        <a:pt x="657" y="2218"/>
                        <a:pt x="956" y="2336"/>
                        <a:pt x="1260" y="2336"/>
                      </a:cubicBezTo>
                      <a:cubicBezTo>
                        <a:pt x="1411" y="2336"/>
                        <a:pt x="1562" y="2307"/>
                        <a:pt x="1707" y="2247"/>
                      </a:cubicBezTo>
                      <a:cubicBezTo>
                        <a:pt x="2143" y="2067"/>
                        <a:pt x="2427" y="1641"/>
                        <a:pt x="2427" y="1168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27"/>
                <p:cNvSpPr/>
                <p:nvPr/>
              </p:nvSpPr>
              <p:spPr>
                <a:xfrm>
                  <a:off x="-5634475" y="-5047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0" y="521"/>
                      </a:moveTo>
                      <a:cubicBezTo>
                        <a:pt x="2041" y="523"/>
                        <a:pt x="2447" y="928"/>
                        <a:pt x="2448" y="1428"/>
                      </a:cubicBezTo>
                      <a:cubicBezTo>
                        <a:pt x="2448" y="1795"/>
                        <a:pt x="2226" y="2126"/>
                        <a:pt x="1887" y="2266"/>
                      </a:cubicBezTo>
                      <a:cubicBezTo>
                        <a:pt x="1775" y="2313"/>
                        <a:pt x="1657" y="2335"/>
                        <a:pt x="1540" y="2335"/>
                      </a:cubicBezTo>
                      <a:cubicBezTo>
                        <a:pt x="1304" y="2335"/>
                        <a:pt x="1073" y="2243"/>
                        <a:pt x="899" y="2070"/>
                      </a:cubicBezTo>
                      <a:cubicBezTo>
                        <a:pt x="640" y="1810"/>
                        <a:pt x="561" y="1420"/>
                        <a:pt x="702" y="1081"/>
                      </a:cubicBezTo>
                      <a:cubicBezTo>
                        <a:pt x="842" y="742"/>
                        <a:pt x="1173" y="521"/>
                        <a:pt x="1540" y="521"/>
                      </a:cubicBezTo>
                      <a:close/>
                      <a:moveTo>
                        <a:pt x="1540" y="0"/>
                      </a:moveTo>
                      <a:cubicBezTo>
                        <a:pt x="1169" y="0"/>
                        <a:pt x="804" y="146"/>
                        <a:pt x="531" y="418"/>
                      </a:cubicBezTo>
                      <a:cubicBezTo>
                        <a:pt x="122" y="826"/>
                        <a:pt x="1" y="1440"/>
                        <a:pt x="221" y="1974"/>
                      </a:cubicBezTo>
                      <a:cubicBezTo>
                        <a:pt x="442" y="2508"/>
                        <a:pt x="962" y="2856"/>
                        <a:pt x="1540" y="2856"/>
                      </a:cubicBezTo>
                      <a:cubicBezTo>
                        <a:pt x="2328" y="2855"/>
                        <a:pt x="2967" y="2217"/>
                        <a:pt x="2969" y="1428"/>
                      </a:cubicBezTo>
                      <a:cubicBezTo>
                        <a:pt x="2969" y="851"/>
                        <a:pt x="2620" y="330"/>
                        <a:pt x="2087" y="110"/>
                      </a:cubicBezTo>
                      <a:cubicBezTo>
                        <a:pt x="1910" y="36"/>
                        <a:pt x="1724" y="0"/>
                        <a:pt x="154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27"/>
                <p:cNvSpPr/>
                <p:nvPr/>
              </p:nvSpPr>
              <p:spPr>
                <a:xfrm>
                  <a:off x="-6753025" y="580550"/>
                  <a:ext cx="60675" cy="58375"/>
                </a:xfrm>
                <a:custGeom>
                  <a:rect b="b" l="l" r="r" t="t"/>
                  <a:pathLst>
                    <a:path extrusionOk="0" h="2335" w="2427">
                      <a:moveTo>
                        <a:pt x="1259" y="0"/>
                      </a:moveTo>
                      <a:cubicBezTo>
                        <a:pt x="787" y="0"/>
                        <a:pt x="362" y="285"/>
                        <a:pt x="182" y="721"/>
                      </a:cubicBezTo>
                      <a:cubicBezTo>
                        <a:pt x="0" y="1157"/>
                        <a:pt x="101" y="1659"/>
                        <a:pt x="435" y="1992"/>
                      </a:cubicBezTo>
                      <a:cubicBezTo>
                        <a:pt x="657" y="2216"/>
                        <a:pt x="956" y="2335"/>
                        <a:pt x="1260" y="2335"/>
                      </a:cubicBezTo>
                      <a:cubicBezTo>
                        <a:pt x="1410" y="2335"/>
                        <a:pt x="1562" y="2306"/>
                        <a:pt x="1706" y="2245"/>
                      </a:cubicBezTo>
                      <a:cubicBezTo>
                        <a:pt x="2142" y="2065"/>
                        <a:pt x="2427" y="1640"/>
                        <a:pt x="2427" y="1168"/>
                      </a:cubicBezTo>
                      <a:cubicBezTo>
                        <a:pt x="2427" y="522"/>
                        <a:pt x="1905" y="0"/>
                        <a:pt x="125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27"/>
                <p:cNvSpPr/>
                <p:nvPr/>
              </p:nvSpPr>
              <p:spPr>
                <a:xfrm>
                  <a:off x="-6760050" y="574025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0" y="522"/>
                      </a:moveTo>
                      <a:cubicBezTo>
                        <a:pt x="2042" y="522"/>
                        <a:pt x="2447" y="927"/>
                        <a:pt x="2447" y="1429"/>
                      </a:cubicBezTo>
                      <a:cubicBezTo>
                        <a:pt x="2447" y="1796"/>
                        <a:pt x="2227" y="2126"/>
                        <a:pt x="1888" y="2267"/>
                      </a:cubicBezTo>
                      <a:cubicBezTo>
                        <a:pt x="1776" y="2313"/>
                        <a:pt x="1658" y="2336"/>
                        <a:pt x="1541" y="2336"/>
                      </a:cubicBezTo>
                      <a:cubicBezTo>
                        <a:pt x="1305" y="2336"/>
                        <a:pt x="1073" y="2243"/>
                        <a:pt x="899" y="2069"/>
                      </a:cubicBezTo>
                      <a:cubicBezTo>
                        <a:pt x="639" y="1810"/>
                        <a:pt x="562" y="1420"/>
                        <a:pt x="702" y="1081"/>
                      </a:cubicBezTo>
                      <a:cubicBezTo>
                        <a:pt x="843" y="742"/>
                        <a:pt x="1173" y="522"/>
                        <a:pt x="1540" y="522"/>
                      </a:cubicBezTo>
                      <a:close/>
                      <a:moveTo>
                        <a:pt x="1542" y="1"/>
                      </a:moveTo>
                      <a:cubicBezTo>
                        <a:pt x="1170" y="1"/>
                        <a:pt x="804" y="146"/>
                        <a:pt x="530" y="419"/>
                      </a:cubicBezTo>
                      <a:cubicBezTo>
                        <a:pt x="122" y="827"/>
                        <a:pt x="0" y="1441"/>
                        <a:pt x="222" y="1975"/>
                      </a:cubicBezTo>
                      <a:cubicBezTo>
                        <a:pt x="442" y="2509"/>
                        <a:pt x="963" y="2856"/>
                        <a:pt x="1540" y="2856"/>
                      </a:cubicBezTo>
                      <a:cubicBezTo>
                        <a:pt x="2329" y="2855"/>
                        <a:pt x="2967" y="2217"/>
                        <a:pt x="2968" y="1429"/>
                      </a:cubicBezTo>
                      <a:cubicBezTo>
                        <a:pt x="2968" y="851"/>
                        <a:pt x="2621" y="330"/>
                        <a:pt x="2086" y="109"/>
                      </a:cubicBezTo>
                      <a:cubicBezTo>
                        <a:pt x="1910" y="36"/>
                        <a:pt x="1725" y="1"/>
                        <a:pt x="15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27"/>
                <p:cNvSpPr/>
                <p:nvPr/>
              </p:nvSpPr>
              <p:spPr>
                <a:xfrm>
                  <a:off x="-6854475" y="111165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60" y="0"/>
                      </a:moveTo>
                      <a:cubicBezTo>
                        <a:pt x="787" y="0"/>
                        <a:pt x="362" y="285"/>
                        <a:pt x="181" y="721"/>
                      </a:cubicBezTo>
                      <a:cubicBezTo>
                        <a:pt x="0" y="1157"/>
                        <a:pt x="101" y="1659"/>
                        <a:pt x="434" y="1994"/>
                      </a:cubicBezTo>
                      <a:cubicBezTo>
                        <a:pt x="658" y="2217"/>
                        <a:pt x="957" y="2335"/>
                        <a:pt x="1261" y="2335"/>
                      </a:cubicBezTo>
                      <a:cubicBezTo>
                        <a:pt x="1411" y="2335"/>
                        <a:pt x="1562" y="2306"/>
                        <a:pt x="1706" y="2247"/>
                      </a:cubicBezTo>
                      <a:cubicBezTo>
                        <a:pt x="2142" y="2066"/>
                        <a:pt x="2427" y="1640"/>
                        <a:pt x="2427" y="1168"/>
                      </a:cubicBezTo>
                      <a:cubicBezTo>
                        <a:pt x="2427" y="522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27"/>
                <p:cNvSpPr/>
                <p:nvPr/>
              </p:nvSpPr>
              <p:spPr>
                <a:xfrm>
                  <a:off x="-6861500" y="1105125"/>
                  <a:ext cx="74250" cy="71425"/>
                </a:xfrm>
                <a:custGeom>
                  <a:rect b="b" l="l" r="r" t="t"/>
                  <a:pathLst>
                    <a:path extrusionOk="0" h="2857" w="2970">
                      <a:moveTo>
                        <a:pt x="1541" y="521"/>
                      </a:moveTo>
                      <a:cubicBezTo>
                        <a:pt x="2042" y="521"/>
                        <a:pt x="2448" y="927"/>
                        <a:pt x="2448" y="1429"/>
                      </a:cubicBezTo>
                      <a:cubicBezTo>
                        <a:pt x="2448" y="1796"/>
                        <a:pt x="2227" y="2126"/>
                        <a:pt x="1888" y="2267"/>
                      </a:cubicBezTo>
                      <a:cubicBezTo>
                        <a:pt x="1776" y="2313"/>
                        <a:pt x="1659" y="2336"/>
                        <a:pt x="1542" y="2336"/>
                      </a:cubicBezTo>
                      <a:cubicBezTo>
                        <a:pt x="1306" y="2336"/>
                        <a:pt x="1073" y="2243"/>
                        <a:pt x="899" y="2069"/>
                      </a:cubicBezTo>
                      <a:cubicBezTo>
                        <a:pt x="640" y="1810"/>
                        <a:pt x="562" y="1420"/>
                        <a:pt x="703" y="1081"/>
                      </a:cubicBezTo>
                      <a:cubicBezTo>
                        <a:pt x="843" y="742"/>
                        <a:pt x="1174" y="521"/>
                        <a:pt x="1541" y="521"/>
                      </a:cubicBezTo>
                      <a:close/>
                      <a:moveTo>
                        <a:pt x="1541" y="0"/>
                      </a:moveTo>
                      <a:cubicBezTo>
                        <a:pt x="1170" y="0"/>
                        <a:pt x="805" y="145"/>
                        <a:pt x="532" y="419"/>
                      </a:cubicBezTo>
                      <a:cubicBezTo>
                        <a:pt x="123" y="827"/>
                        <a:pt x="0" y="1441"/>
                        <a:pt x="222" y="1975"/>
                      </a:cubicBezTo>
                      <a:cubicBezTo>
                        <a:pt x="442" y="2508"/>
                        <a:pt x="963" y="2856"/>
                        <a:pt x="1541" y="2856"/>
                      </a:cubicBezTo>
                      <a:cubicBezTo>
                        <a:pt x="2329" y="2855"/>
                        <a:pt x="2967" y="2217"/>
                        <a:pt x="2968" y="1429"/>
                      </a:cubicBezTo>
                      <a:cubicBezTo>
                        <a:pt x="2970" y="851"/>
                        <a:pt x="2621" y="330"/>
                        <a:pt x="2088" y="109"/>
                      </a:cubicBezTo>
                      <a:cubicBezTo>
                        <a:pt x="1911" y="36"/>
                        <a:pt x="1725" y="0"/>
                        <a:pt x="154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27"/>
                <p:cNvSpPr/>
                <p:nvPr/>
              </p:nvSpPr>
              <p:spPr>
                <a:xfrm>
                  <a:off x="-6167350" y="304050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60" y="0"/>
                      </a:moveTo>
                      <a:cubicBezTo>
                        <a:pt x="787" y="0"/>
                        <a:pt x="362" y="285"/>
                        <a:pt x="182" y="721"/>
                      </a:cubicBezTo>
                      <a:cubicBezTo>
                        <a:pt x="0" y="1158"/>
                        <a:pt x="101" y="1659"/>
                        <a:pt x="435" y="1993"/>
                      </a:cubicBezTo>
                      <a:cubicBezTo>
                        <a:pt x="658" y="2217"/>
                        <a:pt x="956" y="2335"/>
                        <a:pt x="1260" y="2335"/>
                      </a:cubicBezTo>
                      <a:cubicBezTo>
                        <a:pt x="1410" y="2335"/>
                        <a:pt x="1562" y="2306"/>
                        <a:pt x="1706" y="2246"/>
                      </a:cubicBezTo>
                      <a:cubicBezTo>
                        <a:pt x="2142" y="2066"/>
                        <a:pt x="2427" y="1640"/>
                        <a:pt x="2427" y="1167"/>
                      </a:cubicBezTo>
                      <a:cubicBezTo>
                        <a:pt x="2427" y="523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27"/>
                <p:cNvSpPr/>
                <p:nvPr/>
              </p:nvSpPr>
              <p:spPr>
                <a:xfrm>
                  <a:off x="-6174375" y="3034000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1" y="521"/>
                      </a:moveTo>
                      <a:cubicBezTo>
                        <a:pt x="2042" y="522"/>
                        <a:pt x="2448" y="927"/>
                        <a:pt x="2448" y="1427"/>
                      </a:cubicBezTo>
                      <a:cubicBezTo>
                        <a:pt x="2448" y="1794"/>
                        <a:pt x="2227" y="2125"/>
                        <a:pt x="1888" y="2267"/>
                      </a:cubicBezTo>
                      <a:cubicBezTo>
                        <a:pt x="1776" y="2313"/>
                        <a:pt x="1659" y="2336"/>
                        <a:pt x="1542" y="2336"/>
                      </a:cubicBezTo>
                      <a:cubicBezTo>
                        <a:pt x="1306" y="2336"/>
                        <a:pt x="1073" y="2243"/>
                        <a:pt x="899" y="2069"/>
                      </a:cubicBezTo>
                      <a:cubicBezTo>
                        <a:pt x="640" y="1810"/>
                        <a:pt x="562" y="1420"/>
                        <a:pt x="703" y="1081"/>
                      </a:cubicBezTo>
                      <a:cubicBezTo>
                        <a:pt x="843" y="742"/>
                        <a:pt x="1174" y="521"/>
                        <a:pt x="1541" y="521"/>
                      </a:cubicBezTo>
                      <a:close/>
                      <a:moveTo>
                        <a:pt x="1542" y="1"/>
                      </a:moveTo>
                      <a:cubicBezTo>
                        <a:pt x="1170" y="1"/>
                        <a:pt x="804" y="146"/>
                        <a:pt x="531" y="419"/>
                      </a:cubicBezTo>
                      <a:cubicBezTo>
                        <a:pt x="123" y="827"/>
                        <a:pt x="0" y="1441"/>
                        <a:pt x="222" y="1975"/>
                      </a:cubicBezTo>
                      <a:cubicBezTo>
                        <a:pt x="442" y="2508"/>
                        <a:pt x="963" y="2856"/>
                        <a:pt x="1541" y="2856"/>
                      </a:cubicBezTo>
                      <a:cubicBezTo>
                        <a:pt x="2329" y="2855"/>
                        <a:pt x="2968" y="2216"/>
                        <a:pt x="2968" y="1427"/>
                      </a:cubicBezTo>
                      <a:cubicBezTo>
                        <a:pt x="2968" y="850"/>
                        <a:pt x="2621" y="329"/>
                        <a:pt x="2087" y="109"/>
                      </a:cubicBezTo>
                      <a:cubicBezTo>
                        <a:pt x="1911" y="36"/>
                        <a:pt x="1725" y="1"/>
                        <a:pt x="15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27"/>
                <p:cNvSpPr/>
                <p:nvPr/>
              </p:nvSpPr>
              <p:spPr>
                <a:xfrm>
                  <a:off x="-2707425" y="2917525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1"/>
                      </a:moveTo>
                      <a:cubicBezTo>
                        <a:pt x="788" y="1"/>
                        <a:pt x="362" y="285"/>
                        <a:pt x="181" y="722"/>
                      </a:cubicBezTo>
                      <a:cubicBezTo>
                        <a:pt x="1" y="1158"/>
                        <a:pt x="100" y="1659"/>
                        <a:pt x="434" y="1994"/>
                      </a:cubicBezTo>
                      <a:cubicBezTo>
                        <a:pt x="658" y="2217"/>
                        <a:pt x="956" y="2336"/>
                        <a:pt x="1260" y="2336"/>
                      </a:cubicBezTo>
                      <a:cubicBezTo>
                        <a:pt x="1410" y="2336"/>
                        <a:pt x="1562" y="2307"/>
                        <a:pt x="1707" y="2247"/>
                      </a:cubicBezTo>
                      <a:cubicBezTo>
                        <a:pt x="2143" y="2066"/>
                        <a:pt x="2427" y="1640"/>
                        <a:pt x="2427" y="1169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27"/>
                <p:cNvSpPr/>
                <p:nvPr/>
              </p:nvSpPr>
              <p:spPr>
                <a:xfrm>
                  <a:off x="-2714450" y="29110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3" y="522"/>
                      </a:moveTo>
                      <a:cubicBezTo>
                        <a:pt x="2042" y="522"/>
                        <a:pt x="2448" y="928"/>
                        <a:pt x="2449" y="1429"/>
                      </a:cubicBezTo>
                      <a:cubicBezTo>
                        <a:pt x="2448" y="1795"/>
                        <a:pt x="2228" y="2125"/>
                        <a:pt x="1889" y="2266"/>
                      </a:cubicBezTo>
                      <a:cubicBezTo>
                        <a:pt x="1777" y="2312"/>
                        <a:pt x="1659" y="2335"/>
                        <a:pt x="1542" y="2335"/>
                      </a:cubicBezTo>
                      <a:cubicBezTo>
                        <a:pt x="1307" y="2335"/>
                        <a:pt x="1075" y="2243"/>
                        <a:pt x="900" y="2070"/>
                      </a:cubicBezTo>
                      <a:cubicBezTo>
                        <a:pt x="641" y="1810"/>
                        <a:pt x="564" y="1421"/>
                        <a:pt x="703" y="1083"/>
                      </a:cubicBezTo>
                      <a:cubicBezTo>
                        <a:pt x="844" y="744"/>
                        <a:pt x="1174" y="522"/>
                        <a:pt x="1541" y="522"/>
                      </a:cubicBezTo>
                      <a:cubicBezTo>
                        <a:pt x="1542" y="522"/>
                        <a:pt x="1543" y="522"/>
                        <a:pt x="1543" y="522"/>
                      </a:cubicBezTo>
                      <a:close/>
                      <a:moveTo>
                        <a:pt x="1541" y="1"/>
                      </a:moveTo>
                      <a:cubicBezTo>
                        <a:pt x="1170" y="1"/>
                        <a:pt x="805" y="145"/>
                        <a:pt x="531" y="419"/>
                      </a:cubicBezTo>
                      <a:cubicBezTo>
                        <a:pt x="123" y="827"/>
                        <a:pt x="1" y="1441"/>
                        <a:pt x="222" y="1974"/>
                      </a:cubicBezTo>
                      <a:cubicBezTo>
                        <a:pt x="443" y="2508"/>
                        <a:pt x="963" y="2855"/>
                        <a:pt x="1541" y="2855"/>
                      </a:cubicBezTo>
                      <a:cubicBezTo>
                        <a:pt x="2328" y="2855"/>
                        <a:pt x="2967" y="2216"/>
                        <a:pt x="2969" y="1429"/>
                      </a:cubicBezTo>
                      <a:cubicBezTo>
                        <a:pt x="2969" y="851"/>
                        <a:pt x="2621" y="331"/>
                        <a:pt x="2087" y="109"/>
                      </a:cubicBezTo>
                      <a:cubicBezTo>
                        <a:pt x="1911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27"/>
                <p:cNvSpPr/>
                <p:nvPr/>
              </p:nvSpPr>
              <p:spPr>
                <a:xfrm>
                  <a:off x="-3040900" y="-35125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1"/>
                      </a:moveTo>
                      <a:cubicBezTo>
                        <a:pt x="788" y="1"/>
                        <a:pt x="361" y="285"/>
                        <a:pt x="181" y="723"/>
                      </a:cubicBezTo>
                      <a:cubicBezTo>
                        <a:pt x="0" y="1158"/>
                        <a:pt x="100" y="1661"/>
                        <a:pt x="434" y="1994"/>
                      </a:cubicBezTo>
                      <a:cubicBezTo>
                        <a:pt x="657" y="2217"/>
                        <a:pt x="956" y="2336"/>
                        <a:pt x="1259" y="2336"/>
                      </a:cubicBezTo>
                      <a:cubicBezTo>
                        <a:pt x="1410" y="2336"/>
                        <a:pt x="1562" y="2307"/>
                        <a:pt x="1707" y="2247"/>
                      </a:cubicBezTo>
                      <a:cubicBezTo>
                        <a:pt x="2143" y="2067"/>
                        <a:pt x="2427" y="1640"/>
                        <a:pt x="2427" y="1168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27"/>
                <p:cNvSpPr/>
                <p:nvPr/>
              </p:nvSpPr>
              <p:spPr>
                <a:xfrm>
                  <a:off x="-3047925" y="-357750"/>
                  <a:ext cx="74225" cy="71450"/>
                </a:xfrm>
                <a:custGeom>
                  <a:rect b="b" l="l" r="r" t="t"/>
                  <a:pathLst>
                    <a:path extrusionOk="0" h="2858" w="2969">
                      <a:moveTo>
                        <a:pt x="1541" y="521"/>
                      </a:moveTo>
                      <a:cubicBezTo>
                        <a:pt x="2041" y="522"/>
                        <a:pt x="2447" y="928"/>
                        <a:pt x="2448" y="1428"/>
                      </a:cubicBezTo>
                      <a:cubicBezTo>
                        <a:pt x="2448" y="1795"/>
                        <a:pt x="2226" y="2127"/>
                        <a:pt x="1887" y="2267"/>
                      </a:cubicBezTo>
                      <a:cubicBezTo>
                        <a:pt x="1775" y="2314"/>
                        <a:pt x="1658" y="2336"/>
                        <a:pt x="1541" y="2336"/>
                      </a:cubicBezTo>
                      <a:cubicBezTo>
                        <a:pt x="1305" y="2336"/>
                        <a:pt x="1073" y="2244"/>
                        <a:pt x="899" y="2070"/>
                      </a:cubicBezTo>
                      <a:cubicBezTo>
                        <a:pt x="640" y="1811"/>
                        <a:pt x="562" y="1421"/>
                        <a:pt x="703" y="1082"/>
                      </a:cubicBezTo>
                      <a:cubicBezTo>
                        <a:pt x="842" y="743"/>
                        <a:pt x="1174" y="521"/>
                        <a:pt x="1541" y="521"/>
                      </a:cubicBezTo>
                      <a:close/>
                      <a:moveTo>
                        <a:pt x="1540" y="1"/>
                      </a:moveTo>
                      <a:cubicBezTo>
                        <a:pt x="1169" y="1"/>
                        <a:pt x="804" y="146"/>
                        <a:pt x="531" y="419"/>
                      </a:cubicBezTo>
                      <a:cubicBezTo>
                        <a:pt x="123" y="828"/>
                        <a:pt x="1" y="1441"/>
                        <a:pt x="221" y="1976"/>
                      </a:cubicBezTo>
                      <a:cubicBezTo>
                        <a:pt x="442" y="2508"/>
                        <a:pt x="963" y="2857"/>
                        <a:pt x="1541" y="2857"/>
                      </a:cubicBezTo>
                      <a:cubicBezTo>
                        <a:pt x="2328" y="2856"/>
                        <a:pt x="2967" y="2216"/>
                        <a:pt x="2968" y="1428"/>
                      </a:cubicBezTo>
                      <a:cubicBezTo>
                        <a:pt x="2968" y="851"/>
                        <a:pt x="2620" y="330"/>
                        <a:pt x="2087" y="110"/>
                      </a:cubicBezTo>
                      <a:cubicBezTo>
                        <a:pt x="1910" y="37"/>
                        <a:pt x="1724" y="1"/>
                        <a:pt x="15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27"/>
                <p:cNvSpPr/>
                <p:nvPr/>
              </p:nvSpPr>
              <p:spPr>
                <a:xfrm>
                  <a:off x="-4837450" y="2516525"/>
                  <a:ext cx="992800" cy="523425"/>
                </a:xfrm>
                <a:custGeom>
                  <a:rect b="b" l="l" r="r" t="t"/>
                  <a:pathLst>
                    <a:path extrusionOk="0" h="20937" w="39712">
                      <a:moveTo>
                        <a:pt x="4582" y="1"/>
                      </a:moveTo>
                      <a:lnTo>
                        <a:pt x="4582" y="10156"/>
                      </a:lnTo>
                      <a:cubicBezTo>
                        <a:pt x="4582" y="13469"/>
                        <a:pt x="3439" y="16685"/>
                        <a:pt x="1338" y="19282"/>
                      </a:cubicBezTo>
                      <a:lnTo>
                        <a:pt x="0" y="20936"/>
                      </a:lnTo>
                      <a:lnTo>
                        <a:pt x="39712" y="20936"/>
                      </a:lnTo>
                      <a:lnTo>
                        <a:pt x="38374" y="19282"/>
                      </a:lnTo>
                      <a:cubicBezTo>
                        <a:pt x="36273" y="16685"/>
                        <a:pt x="35130" y="13469"/>
                        <a:pt x="35130" y="10156"/>
                      </a:cubicBezTo>
                      <a:lnTo>
                        <a:pt x="3513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27"/>
                <p:cNvSpPr/>
                <p:nvPr/>
              </p:nvSpPr>
              <p:spPr>
                <a:xfrm>
                  <a:off x="-4845950" y="2510025"/>
                  <a:ext cx="1009825" cy="536425"/>
                </a:xfrm>
                <a:custGeom>
                  <a:rect b="b" l="l" r="r" t="t"/>
                  <a:pathLst>
                    <a:path extrusionOk="0" h="21457" w="40393">
                      <a:moveTo>
                        <a:pt x="35209" y="521"/>
                      </a:moveTo>
                      <a:lnTo>
                        <a:pt x="35209" y="10414"/>
                      </a:lnTo>
                      <a:cubicBezTo>
                        <a:pt x="35209" y="13773"/>
                        <a:pt x="36383" y="17073"/>
                        <a:pt x="38512" y="19707"/>
                      </a:cubicBezTo>
                      <a:lnTo>
                        <a:pt x="39507" y="20936"/>
                      </a:lnTo>
                      <a:lnTo>
                        <a:pt x="885" y="20936"/>
                      </a:lnTo>
                      <a:lnTo>
                        <a:pt x="1881" y="19707"/>
                      </a:lnTo>
                      <a:cubicBezTo>
                        <a:pt x="4009" y="17073"/>
                        <a:pt x="5183" y="13773"/>
                        <a:pt x="5183" y="10414"/>
                      </a:cubicBezTo>
                      <a:lnTo>
                        <a:pt x="5183" y="521"/>
                      </a:lnTo>
                      <a:close/>
                      <a:moveTo>
                        <a:pt x="4922" y="1"/>
                      </a:moveTo>
                      <a:cubicBezTo>
                        <a:pt x="4780" y="1"/>
                        <a:pt x="4662" y="117"/>
                        <a:pt x="4663" y="261"/>
                      </a:cubicBezTo>
                      <a:lnTo>
                        <a:pt x="4663" y="10414"/>
                      </a:lnTo>
                      <a:cubicBezTo>
                        <a:pt x="4663" y="13655"/>
                        <a:pt x="3531" y="16838"/>
                        <a:pt x="1476" y="19379"/>
                      </a:cubicBezTo>
                      <a:lnTo>
                        <a:pt x="138" y="21033"/>
                      </a:lnTo>
                      <a:cubicBezTo>
                        <a:pt x="0" y="21203"/>
                        <a:pt x="121" y="21457"/>
                        <a:pt x="340" y="21457"/>
                      </a:cubicBezTo>
                      <a:lnTo>
                        <a:pt x="40052" y="21457"/>
                      </a:lnTo>
                      <a:cubicBezTo>
                        <a:pt x="40270" y="21457"/>
                        <a:pt x="40392" y="21203"/>
                        <a:pt x="40254" y="21033"/>
                      </a:cubicBezTo>
                      <a:lnTo>
                        <a:pt x="38916" y="19379"/>
                      </a:lnTo>
                      <a:cubicBezTo>
                        <a:pt x="36861" y="16838"/>
                        <a:pt x="35730" y="13655"/>
                        <a:pt x="35730" y="10414"/>
                      </a:cubicBezTo>
                      <a:lnTo>
                        <a:pt x="35730" y="261"/>
                      </a:lnTo>
                      <a:cubicBezTo>
                        <a:pt x="35730" y="117"/>
                        <a:pt x="35613" y="1"/>
                        <a:pt x="3547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27"/>
                <p:cNvSpPr/>
                <p:nvPr/>
              </p:nvSpPr>
              <p:spPr>
                <a:xfrm>
                  <a:off x="-4769800" y="2248925"/>
                  <a:ext cx="857475" cy="431675"/>
                </a:xfrm>
                <a:custGeom>
                  <a:rect b="b" l="l" r="r" t="t"/>
                  <a:pathLst>
                    <a:path extrusionOk="0" h="17267" w="34299">
                      <a:moveTo>
                        <a:pt x="1876" y="1"/>
                      </a:moveTo>
                      <a:lnTo>
                        <a:pt x="1876" y="10155"/>
                      </a:lnTo>
                      <a:cubicBezTo>
                        <a:pt x="1875" y="12647"/>
                        <a:pt x="1229" y="15097"/>
                        <a:pt x="1" y="17267"/>
                      </a:cubicBezTo>
                      <a:lnTo>
                        <a:pt x="34298" y="17267"/>
                      </a:lnTo>
                      <a:cubicBezTo>
                        <a:pt x="33072" y="15097"/>
                        <a:pt x="32425" y="12647"/>
                        <a:pt x="32424" y="10155"/>
                      </a:cubicBezTo>
                      <a:lnTo>
                        <a:pt x="32424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27"/>
                <p:cNvSpPr/>
                <p:nvPr/>
              </p:nvSpPr>
              <p:spPr>
                <a:xfrm>
                  <a:off x="-5875675" y="342950"/>
                  <a:ext cx="3069250" cy="2253650"/>
                </a:xfrm>
                <a:custGeom>
                  <a:rect b="b" l="l" r="r" t="t"/>
                  <a:pathLst>
                    <a:path extrusionOk="0" h="90146" w="122770">
                      <a:moveTo>
                        <a:pt x="4815" y="0"/>
                      </a:moveTo>
                      <a:cubicBezTo>
                        <a:pt x="2156" y="0"/>
                        <a:pt x="0" y="2155"/>
                        <a:pt x="0" y="4815"/>
                      </a:cubicBezTo>
                      <a:lnTo>
                        <a:pt x="0" y="86110"/>
                      </a:lnTo>
                      <a:cubicBezTo>
                        <a:pt x="0" y="88339"/>
                        <a:pt x="1808" y="90146"/>
                        <a:pt x="4037" y="90146"/>
                      </a:cubicBezTo>
                      <a:lnTo>
                        <a:pt x="118369" y="90146"/>
                      </a:lnTo>
                      <a:cubicBezTo>
                        <a:pt x="120800" y="90146"/>
                        <a:pt x="122770" y="88177"/>
                        <a:pt x="122770" y="85746"/>
                      </a:cubicBezTo>
                      <a:lnTo>
                        <a:pt x="122770" y="5831"/>
                      </a:lnTo>
                      <a:cubicBezTo>
                        <a:pt x="122770" y="4284"/>
                        <a:pt x="122155" y="2801"/>
                        <a:pt x="121061" y="1707"/>
                      </a:cubicBezTo>
                      <a:cubicBezTo>
                        <a:pt x="119968" y="614"/>
                        <a:pt x="118486" y="0"/>
                        <a:pt x="11693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27"/>
                <p:cNvSpPr/>
                <p:nvPr/>
              </p:nvSpPr>
              <p:spPr>
                <a:xfrm>
                  <a:off x="-5882175" y="336425"/>
                  <a:ext cx="3082275" cy="2266675"/>
                </a:xfrm>
                <a:custGeom>
                  <a:rect b="b" l="l" r="r" t="t"/>
                  <a:pathLst>
                    <a:path extrusionOk="0" h="90667" w="123291">
                      <a:moveTo>
                        <a:pt x="118612" y="521"/>
                      </a:moveTo>
                      <a:cubicBezTo>
                        <a:pt x="120905" y="521"/>
                        <a:pt x="122770" y="2386"/>
                        <a:pt x="122770" y="4678"/>
                      </a:cubicBezTo>
                      <a:lnTo>
                        <a:pt x="122770" y="85990"/>
                      </a:lnTo>
                      <a:cubicBezTo>
                        <a:pt x="122770" y="88283"/>
                        <a:pt x="120905" y="90147"/>
                        <a:pt x="118612" y="90147"/>
                      </a:cubicBezTo>
                      <a:lnTo>
                        <a:pt x="4678" y="90147"/>
                      </a:lnTo>
                      <a:cubicBezTo>
                        <a:pt x="2385" y="90147"/>
                        <a:pt x="521" y="88283"/>
                        <a:pt x="521" y="85990"/>
                      </a:cubicBezTo>
                      <a:lnTo>
                        <a:pt x="521" y="4678"/>
                      </a:lnTo>
                      <a:cubicBezTo>
                        <a:pt x="521" y="2386"/>
                        <a:pt x="2385" y="521"/>
                        <a:pt x="4678" y="521"/>
                      </a:cubicBezTo>
                      <a:close/>
                      <a:moveTo>
                        <a:pt x="4678" y="1"/>
                      </a:moveTo>
                      <a:cubicBezTo>
                        <a:pt x="2098" y="1"/>
                        <a:pt x="0" y="2099"/>
                        <a:pt x="0" y="4678"/>
                      </a:cubicBezTo>
                      <a:lnTo>
                        <a:pt x="0" y="85990"/>
                      </a:lnTo>
                      <a:cubicBezTo>
                        <a:pt x="0" y="88570"/>
                        <a:pt x="2098" y="90667"/>
                        <a:pt x="4678" y="90667"/>
                      </a:cubicBezTo>
                      <a:lnTo>
                        <a:pt x="118612" y="90667"/>
                      </a:lnTo>
                      <a:cubicBezTo>
                        <a:pt x="121192" y="90667"/>
                        <a:pt x="123290" y="88570"/>
                        <a:pt x="123290" y="85990"/>
                      </a:cubicBezTo>
                      <a:lnTo>
                        <a:pt x="123290" y="4678"/>
                      </a:lnTo>
                      <a:cubicBezTo>
                        <a:pt x="123290" y="2099"/>
                        <a:pt x="121192" y="1"/>
                        <a:pt x="11861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27"/>
                <p:cNvSpPr/>
                <p:nvPr/>
              </p:nvSpPr>
              <p:spPr>
                <a:xfrm>
                  <a:off x="-5875675" y="2246300"/>
                  <a:ext cx="3069250" cy="350300"/>
                </a:xfrm>
                <a:custGeom>
                  <a:rect b="b" l="l" r="r" t="t"/>
                  <a:pathLst>
                    <a:path extrusionOk="0" h="14012" w="122770">
                      <a:moveTo>
                        <a:pt x="0" y="0"/>
                      </a:moveTo>
                      <a:lnTo>
                        <a:pt x="0" y="9540"/>
                      </a:lnTo>
                      <a:cubicBezTo>
                        <a:pt x="0" y="12009"/>
                        <a:pt x="2003" y="14012"/>
                        <a:pt x="4473" y="14012"/>
                      </a:cubicBezTo>
                      <a:lnTo>
                        <a:pt x="118438" y="14012"/>
                      </a:lnTo>
                      <a:cubicBezTo>
                        <a:pt x="120830" y="14012"/>
                        <a:pt x="122770" y="12073"/>
                        <a:pt x="122770" y="9680"/>
                      </a:cubicBezTo>
                      <a:lnTo>
                        <a:pt x="12277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27"/>
                <p:cNvSpPr/>
                <p:nvPr/>
              </p:nvSpPr>
              <p:spPr>
                <a:xfrm>
                  <a:off x="-5882175" y="2239775"/>
                  <a:ext cx="3082275" cy="363325"/>
                </a:xfrm>
                <a:custGeom>
                  <a:rect b="b" l="l" r="r" t="t"/>
                  <a:pathLst>
                    <a:path extrusionOk="0" h="14533" w="123291">
                      <a:moveTo>
                        <a:pt x="122770" y="522"/>
                      </a:moveTo>
                      <a:lnTo>
                        <a:pt x="122770" y="9856"/>
                      </a:lnTo>
                      <a:cubicBezTo>
                        <a:pt x="122770" y="12151"/>
                        <a:pt x="120908" y="14012"/>
                        <a:pt x="118614" y="14012"/>
                      </a:cubicBezTo>
                      <a:lnTo>
                        <a:pt x="4678" y="14012"/>
                      </a:lnTo>
                      <a:cubicBezTo>
                        <a:pt x="2385" y="14012"/>
                        <a:pt x="522" y="12147"/>
                        <a:pt x="522" y="9856"/>
                      </a:cubicBezTo>
                      <a:lnTo>
                        <a:pt x="522" y="522"/>
                      </a:lnTo>
                      <a:close/>
                      <a:moveTo>
                        <a:pt x="260" y="1"/>
                      </a:moveTo>
                      <a:cubicBezTo>
                        <a:pt x="117" y="1"/>
                        <a:pt x="0" y="117"/>
                        <a:pt x="0" y="261"/>
                      </a:cubicBezTo>
                      <a:lnTo>
                        <a:pt x="0" y="9856"/>
                      </a:lnTo>
                      <a:cubicBezTo>
                        <a:pt x="0" y="12439"/>
                        <a:pt x="2094" y="14533"/>
                        <a:pt x="4678" y="14533"/>
                      </a:cubicBezTo>
                      <a:lnTo>
                        <a:pt x="118612" y="14533"/>
                      </a:lnTo>
                      <a:cubicBezTo>
                        <a:pt x="121195" y="14533"/>
                        <a:pt x="123290" y="12439"/>
                        <a:pt x="123290" y="9856"/>
                      </a:cubicBezTo>
                      <a:lnTo>
                        <a:pt x="123290" y="261"/>
                      </a:lnTo>
                      <a:cubicBezTo>
                        <a:pt x="123290" y="117"/>
                        <a:pt x="123173" y="1"/>
                        <a:pt x="12303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27"/>
                <p:cNvSpPr/>
                <p:nvPr/>
              </p:nvSpPr>
              <p:spPr>
                <a:xfrm>
                  <a:off x="-5721300" y="483125"/>
                  <a:ext cx="2760500" cy="1592250"/>
                </a:xfrm>
                <a:custGeom>
                  <a:rect b="b" l="l" r="r" t="t"/>
                  <a:pathLst>
                    <a:path extrusionOk="0" h="63690" w="110420">
                      <a:moveTo>
                        <a:pt x="1" y="1"/>
                      </a:moveTo>
                      <a:lnTo>
                        <a:pt x="1" y="63689"/>
                      </a:lnTo>
                      <a:lnTo>
                        <a:pt x="110419" y="63689"/>
                      </a:lnTo>
                      <a:lnTo>
                        <a:pt x="110419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27"/>
                <p:cNvSpPr/>
                <p:nvPr/>
              </p:nvSpPr>
              <p:spPr>
                <a:xfrm>
                  <a:off x="-4397650" y="2421425"/>
                  <a:ext cx="113200" cy="110875"/>
                </a:xfrm>
                <a:custGeom>
                  <a:rect b="b" l="l" r="r" t="t"/>
                  <a:pathLst>
                    <a:path extrusionOk="0" h="4435" w="4528">
                      <a:moveTo>
                        <a:pt x="2263" y="0"/>
                      </a:moveTo>
                      <a:cubicBezTo>
                        <a:pt x="1014" y="0"/>
                        <a:pt x="0" y="993"/>
                        <a:pt x="0" y="2217"/>
                      </a:cubicBezTo>
                      <a:cubicBezTo>
                        <a:pt x="0" y="3442"/>
                        <a:pt x="1014" y="4435"/>
                        <a:pt x="2263" y="4435"/>
                      </a:cubicBezTo>
                      <a:cubicBezTo>
                        <a:pt x="3514" y="4435"/>
                        <a:pt x="4528" y="3442"/>
                        <a:pt x="4528" y="2217"/>
                      </a:cubicBezTo>
                      <a:cubicBezTo>
                        <a:pt x="4528" y="993"/>
                        <a:pt x="3514" y="0"/>
                        <a:pt x="2263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27"/>
                <p:cNvSpPr/>
                <p:nvPr/>
              </p:nvSpPr>
              <p:spPr>
                <a:xfrm>
                  <a:off x="-4404175" y="2414950"/>
                  <a:ext cx="126250" cy="123850"/>
                </a:xfrm>
                <a:custGeom>
                  <a:rect b="b" l="l" r="r" t="t"/>
                  <a:pathLst>
                    <a:path extrusionOk="0" h="4954" w="5050">
                      <a:moveTo>
                        <a:pt x="2524" y="520"/>
                      </a:moveTo>
                      <a:cubicBezTo>
                        <a:pt x="3630" y="520"/>
                        <a:pt x="4529" y="1398"/>
                        <a:pt x="4529" y="2476"/>
                      </a:cubicBezTo>
                      <a:cubicBezTo>
                        <a:pt x="4529" y="3555"/>
                        <a:pt x="3630" y="4433"/>
                        <a:pt x="2524" y="4433"/>
                      </a:cubicBezTo>
                      <a:cubicBezTo>
                        <a:pt x="1420" y="4433"/>
                        <a:pt x="520" y="3554"/>
                        <a:pt x="520" y="2476"/>
                      </a:cubicBezTo>
                      <a:cubicBezTo>
                        <a:pt x="520" y="1398"/>
                        <a:pt x="1420" y="520"/>
                        <a:pt x="2524" y="520"/>
                      </a:cubicBezTo>
                      <a:close/>
                      <a:moveTo>
                        <a:pt x="2524" y="0"/>
                      </a:moveTo>
                      <a:cubicBezTo>
                        <a:pt x="1133" y="0"/>
                        <a:pt x="1" y="1111"/>
                        <a:pt x="1" y="2476"/>
                      </a:cubicBezTo>
                      <a:cubicBezTo>
                        <a:pt x="1" y="3842"/>
                        <a:pt x="1132" y="4954"/>
                        <a:pt x="2524" y="4954"/>
                      </a:cubicBezTo>
                      <a:cubicBezTo>
                        <a:pt x="3917" y="4954"/>
                        <a:pt x="5049" y="3842"/>
                        <a:pt x="5049" y="2476"/>
                      </a:cubicBezTo>
                      <a:cubicBezTo>
                        <a:pt x="5049" y="1111"/>
                        <a:pt x="3917" y="0"/>
                        <a:pt x="252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27"/>
                <p:cNvSpPr/>
                <p:nvPr/>
              </p:nvSpPr>
              <p:spPr>
                <a:xfrm>
                  <a:off x="-4837450" y="3039925"/>
                  <a:ext cx="993025" cy="45375"/>
                </a:xfrm>
                <a:custGeom>
                  <a:rect b="b" l="l" r="r" t="t"/>
                  <a:pathLst>
                    <a:path extrusionOk="0" h="1815" w="39721">
                      <a:moveTo>
                        <a:pt x="0" y="0"/>
                      </a:moveTo>
                      <a:lnTo>
                        <a:pt x="0" y="1814"/>
                      </a:lnTo>
                      <a:lnTo>
                        <a:pt x="39720" y="1814"/>
                      </a:lnTo>
                      <a:lnTo>
                        <a:pt x="3972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27"/>
                <p:cNvSpPr/>
                <p:nvPr/>
              </p:nvSpPr>
              <p:spPr>
                <a:xfrm>
                  <a:off x="-4843950" y="3033400"/>
                  <a:ext cx="1006025" cy="58400"/>
                </a:xfrm>
                <a:custGeom>
                  <a:rect b="b" l="l" r="r" t="t"/>
                  <a:pathLst>
                    <a:path extrusionOk="0" h="2336" w="40241">
                      <a:moveTo>
                        <a:pt x="39720" y="522"/>
                      </a:moveTo>
                      <a:lnTo>
                        <a:pt x="39720" y="1815"/>
                      </a:lnTo>
                      <a:lnTo>
                        <a:pt x="521" y="1815"/>
                      </a:lnTo>
                      <a:lnTo>
                        <a:pt x="521" y="522"/>
                      </a:lnTo>
                      <a:close/>
                      <a:moveTo>
                        <a:pt x="260" y="1"/>
                      </a:moveTo>
                      <a:cubicBezTo>
                        <a:pt x="116" y="1"/>
                        <a:pt x="0" y="118"/>
                        <a:pt x="0" y="261"/>
                      </a:cubicBezTo>
                      <a:lnTo>
                        <a:pt x="0" y="2074"/>
                      </a:lnTo>
                      <a:cubicBezTo>
                        <a:pt x="0" y="2218"/>
                        <a:pt x="116" y="2335"/>
                        <a:pt x="260" y="2335"/>
                      </a:cubicBezTo>
                      <a:lnTo>
                        <a:pt x="39980" y="2335"/>
                      </a:lnTo>
                      <a:cubicBezTo>
                        <a:pt x="40123" y="2335"/>
                        <a:pt x="40241" y="2218"/>
                        <a:pt x="40239" y="2074"/>
                      </a:cubicBezTo>
                      <a:lnTo>
                        <a:pt x="40239" y="261"/>
                      </a:lnTo>
                      <a:cubicBezTo>
                        <a:pt x="40239" y="118"/>
                        <a:pt x="40123" y="1"/>
                        <a:pt x="3998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27"/>
                <p:cNvSpPr/>
                <p:nvPr/>
              </p:nvSpPr>
              <p:spPr>
                <a:xfrm>
                  <a:off x="-5245425" y="400600"/>
                  <a:ext cx="908650" cy="1986150"/>
                </a:xfrm>
                <a:custGeom>
                  <a:rect b="b" l="l" r="r" t="t"/>
                  <a:pathLst>
                    <a:path extrusionOk="0" h="79446" w="36346">
                      <a:moveTo>
                        <a:pt x="36345" y="1"/>
                      </a:moveTo>
                      <a:cubicBezTo>
                        <a:pt x="30792" y="5179"/>
                        <a:pt x="16575" y="10405"/>
                        <a:pt x="0" y="21493"/>
                      </a:cubicBezTo>
                      <a:cubicBezTo>
                        <a:pt x="0" y="21493"/>
                        <a:pt x="1035" y="58964"/>
                        <a:pt x="36345" y="79446"/>
                      </a:cubicBezTo>
                      <a:lnTo>
                        <a:pt x="3634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27"/>
                <p:cNvSpPr/>
                <p:nvPr/>
              </p:nvSpPr>
              <p:spPr>
                <a:xfrm>
                  <a:off x="-5252000" y="394100"/>
                  <a:ext cx="921750" cy="1999150"/>
                </a:xfrm>
                <a:custGeom>
                  <a:rect b="b" l="l" r="r" t="t"/>
                  <a:pathLst>
                    <a:path extrusionOk="0" h="79966" w="36870">
                      <a:moveTo>
                        <a:pt x="36348" y="844"/>
                      </a:moveTo>
                      <a:lnTo>
                        <a:pt x="36348" y="79251"/>
                      </a:lnTo>
                      <a:cubicBezTo>
                        <a:pt x="18445" y="68725"/>
                        <a:pt x="9663" y="53734"/>
                        <a:pt x="5445" y="42973"/>
                      </a:cubicBezTo>
                      <a:cubicBezTo>
                        <a:pt x="1147" y="32011"/>
                        <a:pt x="588" y="23112"/>
                        <a:pt x="529" y="21889"/>
                      </a:cubicBezTo>
                      <a:cubicBezTo>
                        <a:pt x="8839" y="16340"/>
                        <a:pt x="16615" y="12231"/>
                        <a:pt x="22871" y="8926"/>
                      </a:cubicBezTo>
                      <a:cubicBezTo>
                        <a:pt x="28780" y="5803"/>
                        <a:pt x="33510" y="3304"/>
                        <a:pt x="36348" y="844"/>
                      </a:cubicBezTo>
                      <a:close/>
                      <a:moveTo>
                        <a:pt x="36607" y="0"/>
                      </a:moveTo>
                      <a:cubicBezTo>
                        <a:pt x="36546" y="0"/>
                        <a:pt x="36483" y="22"/>
                        <a:pt x="36431" y="71"/>
                      </a:cubicBezTo>
                      <a:cubicBezTo>
                        <a:pt x="33706" y="2612"/>
                        <a:pt x="28816" y="5195"/>
                        <a:pt x="22627" y="8466"/>
                      </a:cubicBezTo>
                      <a:cubicBezTo>
                        <a:pt x="16332" y="11792"/>
                        <a:pt x="8496" y="15933"/>
                        <a:pt x="119" y="21538"/>
                      </a:cubicBezTo>
                      <a:cubicBezTo>
                        <a:pt x="44" y="21587"/>
                        <a:pt x="0" y="21672"/>
                        <a:pt x="3" y="21762"/>
                      </a:cubicBezTo>
                      <a:cubicBezTo>
                        <a:pt x="6" y="21855"/>
                        <a:pt x="318" y="31311"/>
                        <a:pt x="4953" y="43145"/>
                      </a:cubicBezTo>
                      <a:cubicBezTo>
                        <a:pt x="9231" y="54065"/>
                        <a:pt x="18173" y="69312"/>
                        <a:pt x="36477" y="79931"/>
                      </a:cubicBezTo>
                      <a:cubicBezTo>
                        <a:pt x="36517" y="79954"/>
                        <a:pt x="36562" y="79966"/>
                        <a:pt x="36608" y="79966"/>
                      </a:cubicBezTo>
                      <a:cubicBezTo>
                        <a:pt x="36752" y="79966"/>
                        <a:pt x="36870" y="79848"/>
                        <a:pt x="36869" y="79706"/>
                      </a:cubicBezTo>
                      <a:lnTo>
                        <a:pt x="36869" y="261"/>
                      </a:lnTo>
                      <a:cubicBezTo>
                        <a:pt x="36869" y="105"/>
                        <a:pt x="36741" y="0"/>
                        <a:pt x="36607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27"/>
                <p:cNvSpPr/>
                <p:nvPr/>
              </p:nvSpPr>
              <p:spPr>
                <a:xfrm>
                  <a:off x="-4336800" y="400600"/>
                  <a:ext cx="908650" cy="1986150"/>
                </a:xfrm>
                <a:custGeom>
                  <a:rect b="b" l="l" r="r" t="t"/>
                  <a:pathLst>
                    <a:path extrusionOk="0" h="79446" w="36346">
                      <a:moveTo>
                        <a:pt x="0" y="1"/>
                      </a:moveTo>
                      <a:lnTo>
                        <a:pt x="0" y="79446"/>
                      </a:lnTo>
                      <a:cubicBezTo>
                        <a:pt x="35310" y="58964"/>
                        <a:pt x="36345" y="21493"/>
                        <a:pt x="36345" y="21493"/>
                      </a:cubicBezTo>
                      <a:cubicBezTo>
                        <a:pt x="19771" y="10405"/>
                        <a:pt x="5555" y="5179"/>
                        <a:pt x="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27"/>
                <p:cNvSpPr/>
                <p:nvPr/>
              </p:nvSpPr>
              <p:spPr>
                <a:xfrm>
                  <a:off x="-4343325" y="394100"/>
                  <a:ext cx="921750" cy="1999150"/>
                </a:xfrm>
                <a:custGeom>
                  <a:rect b="b" l="l" r="r" t="t"/>
                  <a:pathLst>
                    <a:path extrusionOk="0" h="79966" w="36870">
                      <a:moveTo>
                        <a:pt x="522" y="844"/>
                      </a:moveTo>
                      <a:cubicBezTo>
                        <a:pt x="3360" y="3304"/>
                        <a:pt x="8090" y="5803"/>
                        <a:pt x="13999" y="8925"/>
                      </a:cubicBezTo>
                      <a:cubicBezTo>
                        <a:pt x="20254" y="12231"/>
                        <a:pt x="28031" y="16340"/>
                        <a:pt x="36341" y="21889"/>
                      </a:cubicBezTo>
                      <a:cubicBezTo>
                        <a:pt x="36283" y="23110"/>
                        <a:pt x="35726" y="31995"/>
                        <a:pt x="31432" y="42954"/>
                      </a:cubicBezTo>
                      <a:cubicBezTo>
                        <a:pt x="27215" y="53720"/>
                        <a:pt x="18433" y="68720"/>
                        <a:pt x="522" y="79251"/>
                      </a:cubicBezTo>
                      <a:lnTo>
                        <a:pt x="522" y="844"/>
                      </a:lnTo>
                      <a:close/>
                      <a:moveTo>
                        <a:pt x="263" y="0"/>
                      </a:moveTo>
                      <a:cubicBezTo>
                        <a:pt x="129" y="0"/>
                        <a:pt x="1" y="105"/>
                        <a:pt x="1" y="261"/>
                      </a:cubicBezTo>
                      <a:lnTo>
                        <a:pt x="1" y="79704"/>
                      </a:lnTo>
                      <a:cubicBezTo>
                        <a:pt x="1" y="79848"/>
                        <a:pt x="117" y="79966"/>
                        <a:pt x="261" y="79966"/>
                      </a:cubicBezTo>
                      <a:cubicBezTo>
                        <a:pt x="307" y="79965"/>
                        <a:pt x="352" y="79953"/>
                        <a:pt x="392" y="79931"/>
                      </a:cubicBezTo>
                      <a:cubicBezTo>
                        <a:pt x="18697" y="69312"/>
                        <a:pt x="27638" y="54065"/>
                        <a:pt x="31918" y="43144"/>
                      </a:cubicBezTo>
                      <a:cubicBezTo>
                        <a:pt x="36553" y="31311"/>
                        <a:pt x="36864" y="21855"/>
                        <a:pt x="36867" y="21760"/>
                      </a:cubicBezTo>
                      <a:cubicBezTo>
                        <a:pt x="36869" y="21671"/>
                        <a:pt x="36826" y="21587"/>
                        <a:pt x="36752" y="21538"/>
                      </a:cubicBezTo>
                      <a:cubicBezTo>
                        <a:pt x="28373" y="15932"/>
                        <a:pt x="20538" y="11792"/>
                        <a:pt x="14242" y="8465"/>
                      </a:cubicBezTo>
                      <a:cubicBezTo>
                        <a:pt x="8052" y="5195"/>
                        <a:pt x="3164" y="2611"/>
                        <a:pt x="439" y="71"/>
                      </a:cubicBezTo>
                      <a:cubicBezTo>
                        <a:pt x="387" y="22"/>
                        <a:pt x="324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27"/>
                <p:cNvSpPr/>
                <p:nvPr/>
              </p:nvSpPr>
              <p:spPr>
                <a:xfrm>
                  <a:off x="-5178775" y="480375"/>
                  <a:ext cx="1684000" cy="1826600"/>
                </a:xfrm>
                <a:custGeom>
                  <a:rect b="b" l="l" r="r" t="t"/>
                  <a:pathLst>
                    <a:path extrusionOk="0" h="73064" w="67360">
                      <a:moveTo>
                        <a:pt x="33679" y="1"/>
                      </a:moveTo>
                      <a:cubicBezTo>
                        <a:pt x="26976" y="4654"/>
                        <a:pt x="15360" y="9088"/>
                        <a:pt x="0" y="19363"/>
                      </a:cubicBezTo>
                      <a:cubicBezTo>
                        <a:pt x="0" y="19363"/>
                        <a:pt x="960" y="54085"/>
                        <a:pt x="33679" y="73064"/>
                      </a:cubicBezTo>
                      <a:cubicBezTo>
                        <a:pt x="66399" y="54085"/>
                        <a:pt x="67359" y="19363"/>
                        <a:pt x="67359" y="19363"/>
                      </a:cubicBezTo>
                      <a:cubicBezTo>
                        <a:pt x="52000" y="9088"/>
                        <a:pt x="40435" y="4654"/>
                        <a:pt x="3367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27"/>
                <p:cNvSpPr/>
                <p:nvPr/>
              </p:nvSpPr>
              <p:spPr>
                <a:xfrm>
                  <a:off x="-5185350" y="473850"/>
                  <a:ext cx="1697125" cy="1839650"/>
                </a:xfrm>
                <a:custGeom>
                  <a:rect b="b" l="l" r="r" t="t"/>
                  <a:pathLst>
                    <a:path extrusionOk="0" h="73586" w="67885">
                      <a:moveTo>
                        <a:pt x="33943" y="576"/>
                      </a:moveTo>
                      <a:cubicBezTo>
                        <a:pt x="36735" y="2479"/>
                        <a:pt x="40391" y="4387"/>
                        <a:pt x="44614" y="6590"/>
                      </a:cubicBezTo>
                      <a:cubicBezTo>
                        <a:pt x="50768" y="9800"/>
                        <a:pt x="58419" y="13791"/>
                        <a:pt x="67356" y="19759"/>
                      </a:cubicBezTo>
                      <a:cubicBezTo>
                        <a:pt x="67300" y="20930"/>
                        <a:pt x="66772" y="29156"/>
                        <a:pt x="62803" y="39282"/>
                      </a:cubicBezTo>
                      <a:cubicBezTo>
                        <a:pt x="58876" y="49296"/>
                        <a:pt x="50684" y="63266"/>
                        <a:pt x="33942" y="73025"/>
                      </a:cubicBezTo>
                      <a:cubicBezTo>
                        <a:pt x="17200" y="63266"/>
                        <a:pt x="9009" y="49296"/>
                        <a:pt x="5083" y="39282"/>
                      </a:cubicBezTo>
                      <a:cubicBezTo>
                        <a:pt x="1114" y="29156"/>
                        <a:pt x="586" y="20930"/>
                        <a:pt x="530" y="19759"/>
                      </a:cubicBezTo>
                      <a:cubicBezTo>
                        <a:pt x="9423" y="13820"/>
                        <a:pt x="17060" y="9839"/>
                        <a:pt x="23204" y="6636"/>
                      </a:cubicBezTo>
                      <a:cubicBezTo>
                        <a:pt x="27463" y="4416"/>
                        <a:pt x="31152" y="2492"/>
                        <a:pt x="33943" y="576"/>
                      </a:cubicBezTo>
                      <a:close/>
                      <a:moveTo>
                        <a:pt x="33942" y="1"/>
                      </a:moveTo>
                      <a:cubicBezTo>
                        <a:pt x="33890" y="1"/>
                        <a:pt x="33839" y="16"/>
                        <a:pt x="33795" y="47"/>
                      </a:cubicBezTo>
                      <a:cubicBezTo>
                        <a:pt x="31014" y="1977"/>
                        <a:pt x="27460" y="3830"/>
                        <a:pt x="22962" y="6174"/>
                      </a:cubicBezTo>
                      <a:cubicBezTo>
                        <a:pt x="16780" y="9397"/>
                        <a:pt x="9086" y="13407"/>
                        <a:pt x="118" y="19407"/>
                      </a:cubicBezTo>
                      <a:cubicBezTo>
                        <a:pt x="44" y="19457"/>
                        <a:pt x="1" y="19541"/>
                        <a:pt x="3" y="19631"/>
                      </a:cubicBezTo>
                      <a:cubicBezTo>
                        <a:pt x="6" y="19718"/>
                        <a:pt x="294" y="28484"/>
                        <a:pt x="4590" y="39452"/>
                      </a:cubicBezTo>
                      <a:cubicBezTo>
                        <a:pt x="8556" y="49575"/>
                        <a:pt x="16846" y="63709"/>
                        <a:pt x="33811" y="73550"/>
                      </a:cubicBezTo>
                      <a:cubicBezTo>
                        <a:pt x="33851" y="73573"/>
                        <a:pt x="33896" y="73585"/>
                        <a:pt x="33942" y="73585"/>
                      </a:cubicBezTo>
                      <a:cubicBezTo>
                        <a:pt x="33988" y="73585"/>
                        <a:pt x="34033" y="73574"/>
                        <a:pt x="34073" y="73551"/>
                      </a:cubicBezTo>
                      <a:cubicBezTo>
                        <a:pt x="51040" y="63709"/>
                        <a:pt x="59329" y="49577"/>
                        <a:pt x="63294" y="39452"/>
                      </a:cubicBezTo>
                      <a:cubicBezTo>
                        <a:pt x="67592" y="28484"/>
                        <a:pt x="67880" y="19719"/>
                        <a:pt x="67883" y="19632"/>
                      </a:cubicBezTo>
                      <a:cubicBezTo>
                        <a:pt x="67885" y="19543"/>
                        <a:pt x="67841" y="19458"/>
                        <a:pt x="67766" y="19408"/>
                      </a:cubicBezTo>
                      <a:cubicBezTo>
                        <a:pt x="58755" y="13379"/>
                        <a:pt x="51047" y="9359"/>
                        <a:pt x="44855" y="6128"/>
                      </a:cubicBezTo>
                      <a:cubicBezTo>
                        <a:pt x="40573" y="3894"/>
                        <a:pt x="36874" y="1965"/>
                        <a:pt x="34090" y="47"/>
                      </a:cubicBezTo>
                      <a:cubicBezTo>
                        <a:pt x="34046" y="16"/>
                        <a:pt x="33994" y="1"/>
                        <a:pt x="339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27"/>
                <p:cNvSpPr/>
                <p:nvPr/>
              </p:nvSpPr>
              <p:spPr>
                <a:xfrm>
                  <a:off x="-4336800" y="480375"/>
                  <a:ext cx="842025" cy="1826600"/>
                </a:xfrm>
                <a:custGeom>
                  <a:rect b="b" l="l" r="r" t="t"/>
                  <a:pathLst>
                    <a:path extrusionOk="0" h="73064" w="33681">
                      <a:moveTo>
                        <a:pt x="0" y="1"/>
                      </a:moveTo>
                      <a:lnTo>
                        <a:pt x="0" y="73064"/>
                      </a:lnTo>
                      <a:cubicBezTo>
                        <a:pt x="32720" y="54085"/>
                        <a:pt x="33680" y="19363"/>
                        <a:pt x="33680" y="19363"/>
                      </a:cubicBezTo>
                      <a:cubicBezTo>
                        <a:pt x="18321" y="9088"/>
                        <a:pt x="6756" y="4654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27"/>
                <p:cNvSpPr/>
                <p:nvPr/>
              </p:nvSpPr>
              <p:spPr>
                <a:xfrm>
                  <a:off x="-4343325" y="473825"/>
                  <a:ext cx="855100" cy="1839675"/>
                </a:xfrm>
                <a:custGeom>
                  <a:rect b="b" l="l" r="r" t="t"/>
                  <a:pathLst>
                    <a:path extrusionOk="0" h="73587" w="34204">
                      <a:moveTo>
                        <a:pt x="522" y="753"/>
                      </a:moveTo>
                      <a:cubicBezTo>
                        <a:pt x="3279" y="2597"/>
                        <a:pt x="6840" y="4455"/>
                        <a:pt x="10933" y="6591"/>
                      </a:cubicBezTo>
                      <a:cubicBezTo>
                        <a:pt x="17087" y="9801"/>
                        <a:pt x="24738" y="13792"/>
                        <a:pt x="33675" y="19760"/>
                      </a:cubicBezTo>
                      <a:cubicBezTo>
                        <a:pt x="33619" y="20931"/>
                        <a:pt x="33091" y="29157"/>
                        <a:pt x="29122" y="39283"/>
                      </a:cubicBezTo>
                      <a:cubicBezTo>
                        <a:pt x="25215" y="49245"/>
                        <a:pt x="17088" y="63122"/>
                        <a:pt x="522" y="72873"/>
                      </a:cubicBezTo>
                      <a:lnTo>
                        <a:pt x="522" y="753"/>
                      </a:lnTo>
                      <a:close/>
                      <a:moveTo>
                        <a:pt x="262" y="1"/>
                      </a:moveTo>
                      <a:cubicBezTo>
                        <a:pt x="127" y="1"/>
                        <a:pt x="1" y="108"/>
                        <a:pt x="1" y="261"/>
                      </a:cubicBezTo>
                      <a:lnTo>
                        <a:pt x="1" y="73326"/>
                      </a:lnTo>
                      <a:cubicBezTo>
                        <a:pt x="1" y="73419"/>
                        <a:pt x="51" y="73505"/>
                        <a:pt x="132" y="73552"/>
                      </a:cubicBezTo>
                      <a:cubicBezTo>
                        <a:pt x="170" y="73574"/>
                        <a:pt x="215" y="73586"/>
                        <a:pt x="261" y="73586"/>
                      </a:cubicBezTo>
                      <a:cubicBezTo>
                        <a:pt x="307" y="73586"/>
                        <a:pt x="352" y="73574"/>
                        <a:pt x="392" y="73551"/>
                      </a:cubicBezTo>
                      <a:cubicBezTo>
                        <a:pt x="17359" y="63710"/>
                        <a:pt x="25648" y="49576"/>
                        <a:pt x="29613" y="39453"/>
                      </a:cubicBezTo>
                      <a:cubicBezTo>
                        <a:pt x="33911" y="28485"/>
                        <a:pt x="34199" y="19719"/>
                        <a:pt x="34202" y="19632"/>
                      </a:cubicBezTo>
                      <a:cubicBezTo>
                        <a:pt x="34204" y="19542"/>
                        <a:pt x="34160" y="19459"/>
                        <a:pt x="34085" y="19408"/>
                      </a:cubicBezTo>
                      <a:cubicBezTo>
                        <a:pt x="25074" y="13379"/>
                        <a:pt x="17366" y="9359"/>
                        <a:pt x="11174" y="6129"/>
                      </a:cubicBezTo>
                      <a:cubicBezTo>
                        <a:pt x="6892" y="3895"/>
                        <a:pt x="3193" y="1965"/>
                        <a:pt x="409" y="47"/>
                      </a:cubicBezTo>
                      <a:cubicBezTo>
                        <a:pt x="363" y="15"/>
                        <a:pt x="312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" name="Google Shape;216;p27"/>
                <p:cNvSpPr/>
                <p:nvPr/>
              </p:nvSpPr>
              <p:spPr>
                <a:xfrm>
                  <a:off x="-5885150" y="1423975"/>
                  <a:ext cx="3088200" cy="199900"/>
                </a:xfrm>
                <a:custGeom>
                  <a:rect b="b" l="l" r="r" t="t"/>
                  <a:pathLst>
                    <a:path extrusionOk="0" h="7996" w="123528">
                      <a:moveTo>
                        <a:pt x="0" y="0"/>
                      </a:moveTo>
                      <a:lnTo>
                        <a:pt x="0" y="7996"/>
                      </a:lnTo>
                      <a:lnTo>
                        <a:pt x="123528" y="7996"/>
                      </a:lnTo>
                      <a:lnTo>
                        <a:pt x="123528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27"/>
                <p:cNvSpPr/>
                <p:nvPr/>
              </p:nvSpPr>
              <p:spPr>
                <a:xfrm>
                  <a:off x="-5891675" y="1417425"/>
                  <a:ext cx="3101250" cy="212975"/>
                </a:xfrm>
                <a:custGeom>
                  <a:rect b="b" l="l" r="r" t="t"/>
                  <a:pathLst>
                    <a:path extrusionOk="0" h="8519" w="124050">
                      <a:moveTo>
                        <a:pt x="123529" y="521"/>
                      </a:moveTo>
                      <a:lnTo>
                        <a:pt x="123529" y="7998"/>
                      </a:lnTo>
                      <a:lnTo>
                        <a:pt x="522" y="7998"/>
                      </a:lnTo>
                      <a:lnTo>
                        <a:pt x="522" y="521"/>
                      </a:lnTo>
                      <a:close/>
                      <a:moveTo>
                        <a:pt x="261" y="1"/>
                      </a:moveTo>
                      <a:cubicBezTo>
                        <a:pt x="117" y="1"/>
                        <a:pt x="1" y="118"/>
                        <a:pt x="1" y="261"/>
                      </a:cubicBezTo>
                      <a:lnTo>
                        <a:pt x="1" y="8258"/>
                      </a:lnTo>
                      <a:cubicBezTo>
                        <a:pt x="1" y="8401"/>
                        <a:pt x="117" y="8518"/>
                        <a:pt x="261" y="8518"/>
                      </a:cubicBezTo>
                      <a:lnTo>
                        <a:pt x="123789" y="8518"/>
                      </a:lnTo>
                      <a:cubicBezTo>
                        <a:pt x="123933" y="8518"/>
                        <a:pt x="124049" y="8401"/>
                        <a:pt x="124049" y="8258"/>
                      </a:cubicBezTo>
                      <a:lnTo>
                        <a:pt x="124049" y="261"/>
                      </a:lnTo>
                      <a:cubicBezTo>
                        <a:pt x="124049" y="118"/>
                        <a:pt x="123933" y="1"/>
                        <a:pt x="12378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27"/>
                <p:cNvSpPr/>
                <p:nvPr/>
              </p:nvSpPr>
              <p:spPr>
                <a:xfrm>
                  <a:off x="-58657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27"/>
                <p:cNvSpPr/>
                <p:nvPr/>
              </p:nvSpPr>
              <p:spPr>
                <a:xfrm>
                  <a:off x="-57846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30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27"/>
                <p:cNvSpPr/>
                <p:nvPr/>
              </p:nvSpPr>
              <p:spPr>
                <a:xfrm>
                  <a:off x="-5703525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27"/>
                <p:cNvSpPr/>
                <p:nvPr/>
              </p:nvSpPr>
              <p:spPr>
                <a:xfrm>
                  <a:off x="-56224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27"/>
                <p:cNvSpPr/>
                <p:nvPr/>
              </p:nvSpPr>
              <p:spPr>
                <a:xfrm>
                  <a:off x="-55413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30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27"/>
                <p:cNvSpPr/>
                <p:nvPr/>
              </p:nvSpPr>
              <p:spPr>
                <a:xfrm>
                  <a:off x="-54602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27"/>
                <p:cNvSpPr/>
                <p:nvPr/>
              </p:nvSpPr>
              <p:spPr>
                <a:xfrm>
                  <a:off x="-537910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27"/>
                <p:cNvSpPr/>
                <p:nvPr/>
              </p:nvSpPr>
              <p:spPr>
                <a:xfrm>
                  <a:off x="-5297950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27"/>
                <p:cNvSpPr/>
                <p:nvPr/>
              </p:nvSpPr>
              <p:spPr>
                <a:xfrm>
                  <a:off x="-52168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27"/>
                <p:cNvSpPr/>
                <p:nvPr/>
              </p:nvSpPr>
              <p:spPr>
                <a:xfrm>
                  <a:off x="-51357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27"/>
                <p:cNvSpPr/>
                <p:nvPr/>
              </p:nvSpPr>
              <p:spPr>
                <a:xfrm>
                  <a:off x="-50546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27"/>
                <p:cNvSpPr/>
                <p:nvPr/>
              </p:nvSpPr>
              <p:spPr>
                <a:xfrm>
                  <a:off x="-49735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27"/>
                <p:cNvSpPr/>
                <p:nvPr/>
              </p:nvSpPr>
              <p:spPr>
                <a:xfrm>
                  <a:off x="-48924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27"/>
                <p:cNvSpPr/>
                <p:nvPr/>
              </p:nvSpPr>
              <p:spPr>
                <a:xfrm>
                  <a:off x="-48113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27"/>
                <p:cNvSpPr/>
                <p:nvPr/>
              </p:nvSpPr>
              <p:spPr>
                <a:xfrm>
                  <a:off x="-58657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27"/>
                <p:cNvSpPr/>
                <p:nvPr/>
              </p:nvSpPr>
              <p:spPr>
                <a:xfrm>
                  <a:off x="-57846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30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27"/>
                <p:cNvSpPr/>
                <p:nvPr/>
              </p:nvSpPr>
              <p:spPr>
                <a:xfrm>
                  <a:off x="-5703525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27"/>
                <p:cNvSpPr/>
                <p:nvPr/>
              </p:nvSpPr>
              <p:spPr>
                <a:xfrm>
                  <a:off x="-56224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27"/>
                <p:cNvSpPr/>
                <p:nvPr/>
              </p:nvSpPr>
              <p:spPr>
                <a:xfrm>
                  <a:off x="-55413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30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27"/>
                <p:cNvSpPr/>
                <p:nvPr/>
              </p:nvSpPr>
              <p:spPr>
                <a:xfrm>
                  <a:off x="-54602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27"/>
                <p:cNvSpPr/>
                <p:nvPr/>
              </p:nvSpPr>
              <p:spPr>
                <a:xfrm>
                  <a:off x="-537910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27"/>
                <p:cNvSpPr/>
                <p:nvPr/>
              </p:nvSpPr>
              <p:spPr>
                <a:xfrm>
                  <a:off x="-5297950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27"/>
                <p:cNvSpPr/>
                <p:nvPr/>
              </p:nvSpPr>
              <p:spPr>
                <a:xfrm>
                  <a:off x="-52168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27"/>
                <p:cNvSpPr/>
                <p:nvPr/>
              </p:nvSpPr>
              <p:spPr>
                <a:xfrm>
                  <a:off x="-51357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27"/>
                <p:cNvSpPr/>
                <p:nvPr/>
              </p:nvSpPr>
              <p:spPr>
                <a:xfrm>
                  <a:off x="-50546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27"/>
                <p:cNvSpPr/>
                <p:nvPr/>
              </p:nvSpPr>
              <p:spPr>
                <a:xfrm>
                  <a:off x="-49735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27"/>
                <p:cNvSpPr/>
                <p:nvPr/>
              </p:nvSpPr>
              <p:spPr>
                <a:xfrm>
                  <a:off x="-48924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27"/>
                <p:cNvSpPr/>
                <p:nvPr/>
              </p:nvSpPr>
              <p:spPr>
                <a:xfrm>
                  <a:off x="-48113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27"/>
                <p:cNvSpPr/>
                <p:nvPr/>
              </p:nvSpPr>
              <p:spPr>
                <a:xfrm>
                  <a:off x="-39125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27"/>
                <p:cNvSpPr/>
                <p:nvPr/>
              </p:nvSpPr>
              <p:spPr>
                <a:xfrm>
                  <a:off x="-38314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29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27"/>
                <p:cNvSpPr/>
                <p:nvPr/>
              </p:nvSpPr>
              <p:spPr>
                <a:xfrm>
                  <a:off x="-37503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8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27"/>
                <p:cNvSpPr/>
                <p:nvPr/>
              </p:nvSpPr>
              <p:spPr>
                <a:xfrm>
                  <a:off x="-3669200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27"/>
                <p:cNvSpPr/>
                <p:nvPr/>
              </p:nvSpPr>
              <p:spPr>
                <a:xfrm>
                  <a:off x="-35881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8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28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" name="Google Shape;251;p27"/>
                <p:cNvSpPr/>
                <p:nvPr/>
              </p:nvSpPr>
              <p:spPr>
                <a:xfrm>
                  <a:off x="-3506975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27"/>
                <p:cNvSpPr/>
                <p:nvPr/>
              </p:nvSpPr>
              <p:spPr>
                <a:xfrm>
                  <a:off x="-342587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" name="Google Shape;253;p27"/>
                <p:cNvSpPr/>
                <p:nvPr/>
              </p:nvSpPr>
              <p:spPr>
                <a:xfrm>
                  <a:off x="-334477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8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" name="Google Shape;254;p27"/>
                <p:cNvSpPr/>
                <p:nvPr/>
              </p:nvSpPr>
              <p:spPr>
                <a:xfrm>
                  <a:off x="-32636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27"/>
                <p:cNvSpPr/>
                <p:nvPr/>
              </p:nvSpPr>
              <p:spPr>
                <a:xfrm>
                  <a:off x="-31825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" name="Google Shape;256;p27"/>
                <p:cNvSpPr/>
                <p:nvPr/>
              </p:nvSpPr>
              <p:spPr>
                <a:xfrm>
                  <a:off x="-3101425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" name="Google Shape;257;p27"/>
                <p:cNvSpPr/>
                <p:nvPr/>
              </p:nvSpPr>
              <p:spPr>
                <a:xfrm>
                  <a:off x="-30203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27"/>
                <p:cNvSpPr/>
                <p:nvPr/>
              </p:nvSpPr>
              <p:spPr>
                <a:xfrm>
                  <a:off x="-29392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8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9" name="Google Shape;259;p27"/>
                <p:cNvSpPr/>
                <p:nvPr/>
              </p:nvSpPr>
              <p:spPr>
                <a:xfrm>
                  <a:off x="-2858075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" name="Google Shape;260;p27"/>
                <p:cNvSpPr/>
                <p:nvPr/>
              </p:nvSpPr>
              <p:spPr>
                <a:xfrm>
                  <a:off x="-39125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27"/>
                <p:cNvSpPr/>
                <p:nvPr/>
              </p:nvSpPr>
              <p:spPr>
                <a:xfrm>
                  <a:off x="-38314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29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" name="Google Shape;262;p27"/>
                <p:cNvSpPr/>
                <p:nvPr/>
              </p:nvSpPr>
              <p:spPr>
                <a:xfrm>
                  <a:off x="-37503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8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27"/>
                <p:cNvSpPr/>
                <p:nvPr/>
              </p:nvSpPr>
              <p:spPr>
                <a:xfrm>
                  <a:off x="-3669200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27"/>
                <p:cNvSpPr/>
                <p:nvPr/>
              </p:nvSpPr>
              <p:spPr>
                <a:xfrm>
                  <a:off x="-35881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8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28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27"/>
                <p:cNvSpPr/>
                <p:nvPr/>
              </p:nvSpPr>
              <p:spPr>
                <a:xfrm>
                  <a:off x="-3506975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" name="Google Shape;266;p27"/>
                <p:cNvSpPr/>
                <p:nvPr/>
              </p:nvSpPr>
              <p:spPr>
                <a:xfrm>
                  <a:off x="-342587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" name="Google Shape;267;p27"/>
                <p:cNvSpPr/>
                <p:nvPr/>
              </p:nvSpPr>
              <p:spPr>
                <a:xfrm>
                  <a:off x="-334477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8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" name="Google Shape;268;p27"/>
                <p:cNvSpPr/>
                <p:nvPr/>
              </p:nvSpPr>
              <p:spPr>
                <a:xfrm>
                  <a:off x="-32636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" name="Google Shape;269;p27"/>
                <p:cNvSpPr/>
                <p:nvPr/>
              </p:nvSpPr>
              <p:spPr>
                <a:xfrm>
                  <a:off x="-31825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" name="Google Shape;270;p27"/>
                <p:cNvSpPr/>
                <p:nvPr/>
              </p:nvSpPr>
              <p:spPr>
                <a:xfrm>
                  <a:off x="-3101425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" name="Google Shape;271;p27"/>
                <p:cNvSpPr/>
                <p:nvPr/>
              </p:nvSpPr>
              <p:spPr>
                <a:xfrm>
                  <a:off x="-30203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27"/>
                <p:cNvSpPr/>
                <p:nvPr/>
              </p:nvSpPr>
              <p:spPr>
                <a:xfrm>
                  <a:off x="-29392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8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" name="Google Shape;273;p27"/>
                <p:cNvSpPr/>
                <p:nvPr/>
              </p:nvSpPr>
              <p:spPr>
                <a:xfrm>
                  <a:off x="-2858075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27"/>
                <p:cNvSpPr/>
                <p:nvPr/>
              </p:nvSpPr>
              <p:spPr>
                <a:xfrm>
                  <a:off x="-4697500" y="656950"/>
                  <a:ext cx="731850" cy="698700"/>
                </a:xfrm>
                <a:custGeom>
                  <a:rect b="b" l="l" r="r" t="t"/>
                  <a:pathLst>
                    <a:path extrusionOk="0" h="27948" w="29274">
                      <a:moveTo>
                        <a:pt x="14637" y="4085"/>
                      </a:moveTo>
                      <a:cubicBezTo>
                        <a:pt x="20406" y="4085"/>
                        <a:pt x="25101" y="8682"/>
                        <a:pt x="25101" y="14331"/>
                      </a:cubicBezTo>
                      <a:lnTo>
                        <a:pt x="25101" y="23863"/>
                      </a:lnTo>
                      <a:lnTo>
                        <a:pt x="4172" y="23863"/>
                      </a:lnTo>
                      <a:lnTo>
                        <a:pt x="4172" y="14331"/>
                      </a:lnTo>
                      <a:cubicBezTo>
                        <a:pt x="4172" y="8680"/>
                        <a:pt x="8865" y="4085"/>
                        <a:pt x="14637" y="4085"/>
                      </a:cubicBezTo>
                      <a:close/>
                      <a:moveTo>
                        <a:pt x="14637" y="1"/>
                      </a:moveTo>
                      <a:cubicBezTo>
                        <a:pt x="6566" y="1"/>
                        <a:pt x="0" y="6429"/>
                        <a:pt x="0" y="14331"/>
                      </a:cubicBezTo>
                      <a:lnTo>
                        <a:pt x="0" y="25904"/>
                      </a:lnTo>
                      <a:cubicBezTo>
                        <a:pt x="0" y="27033"/>
                        <a:pt x="934" y="27947"/>
                        <a:pt x="2086" y="27947"/>
                      </a:cubicBezTo>
                      <a:lnTo>
                        <a:pt x="27186" y="27947"/>
                      </a:lnTo>
                      <a:cubicBezTo>
                        <a:pt x="28339" y="27947"/>
                        <a:pt x="29273" y="27033"/>
                        <a:pt x="29274" y="25906"/>
                      </a:cubicBezTo>
                      <a:lnTo>
                        <a:pt x="29274" y="14331"/>
                      </a:lnTo>
                      <a:cubicBezTo>
                        <a:pt x="29274" y="6429"/>
                        <a:pt x="22707" y="1"/>
                        <a:pt x="1463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27"/>
                <p:cNvSpPr/>
                <p:nvPr/>
              </p:nvSpPr>
              <p:spPr>
                <a:xfrm>
                  <a:off x="-4704000" y="650450"/>
                  <a:ext cx="744825" cy="711700"/>
                </a:xfrm>
                <a:custGeom>
                  <a:rect b="b" l="l" r="r" t="t"/>
                  <a:pathLst>
                    <a:path extrusionOk="0" h="28468" w="29793">
                      <a:moveTo>
                        <a:pt x="14897" y="4605"/>
                      </a:moveTo>
                      <a:cubicBezTo>
                        <a:pt x="20522" y="4605"/>
                        <a:pt x="25101" y="9085"/>
                        <a:pt x="25101" y="14591"/>
                      </a:cubicBezTo>
                      <a:lnTo>
                        <a:pt x="25101" y="23864"/>
                      </a:lnTo>
                      <a:lnTo>
                        <a:pt x="4692" y="23864"/>
                      </a:lnTo>
                      <a:lnTo>
                        <a:pt x="4692" y="14591"/>
                      </a:lnTo>
                      <a:cubicBezTo>
                        <a:pt x="4692" y="9085"/>
                        <a:pt x="9269" y="4605"/>
                        <a:pt x="14897" y="4605"/>
                      </a:cubicBezTo>
                      <a:close/>
                      <a:moveTo>
                        <a:pt x="14897" y="4085"/>
                      </a:moveTo>
                      <a:cubicBezTo>
                        <a:pt x="8982" y="4085"/>
                        <a:pt x="4172" y="8798"/>
                        <a:pt x="4172" y="14591"/>
                      </a:cubicBezTo>
                      <a:lnTo>
                        <a:pt x="4172" y="24124"/>
                      </a:lnTo>
                      <a:cubicBezTo>
                        <a:pt x="4172" y="24267"/>
                        <a:pt x="4288" y="24384"/>
                        <a:pt x="4432" y="24384"/>
                      </a:cubicBezTo>
                      <a:lnTo>
                        <a:pt x="25361" y="24384"/>
                      </a:lnTo>
                      <a:cubicBezTo>
                        <a:pt x="25504" y="24384"/>
                        <a:pt x="25621" y="24267"/>
                        <a:pt x="25621" y="24124"/>
                      </a:cubicBezTo>
                      <a:lnTo>
                        <a:pt x="25621" y="14591"/>
                      </a:lnTo>
                      <a:cubicBezTo>
                        <a:pt x="25621" y="8798"/>
                        <a:pt x="20809" y="4085"/>
                        <a:pt x="14897" y="4085"/>
                      </a:cubicBezTo>
                      <a:close/>
                      <a:moveTo>
                        <a:pt x="14897" y="521"/>
                      </a:moveTo>
                      <a:cubicBezTo>
                        <a:pt x="22823" y="521"/>
                        <a:pt x="29272" y="6832"/>
                        <a:pt x="29272" y="14591"/>
                      </a:cubicBezTo>
                      <a:lnTo>
                        <a:pt x="29272" y="26164"/>
                      </a:lnTo>
                      <a:cubicBezTo>
                        <a:pt x="29272" y="27148"/>
                        <a:pt x="28454" y="27947"/>
                        <a:pt x="27446" y="27947"/>
                      </a:cubicBezTo>
                      <a:lnTo>
                        <a:pt x="2346" y="27947"/>
                      </a:lnTo>
                      <a:cubicBezTo>
                        <a:pt x="1339" y="27947"/>
                        <a:pt x="521" y="27148"/>
                        <a:pt x="521" y="26164"/>
                      </a:cubicBezTo>
                      <a:lnTo>
                        <a:pt x="521" y="14589"/>
                      </a:lnTo>
                      <a:cubicBezTo>
                        <a:pt x="521" y="6832"/>
                        <a:pt x="6969" y="521"/>
                        <a:pt x="14897" y="521"/>
                      </a:cubicBezTo>
                      <a:close/>
                      <a:moveTo>
                        <a:pt x="14897" y="0"/>
                      </a:moveTo>
                      <a:cubicBezTo>
                        <a:pt x="6682" y="0"/>
                        <a:pt x="0" y="6545"/>
                        <a:pt x="0" y="14591"/>
                      </a:cubicBezTo>
                      <a:lnTo>
                        <a:pt x="0" y="26164"/>
                      </a:lnTo>
                      <a:cubicBezTo>
                        <a:pt x="0" y="27435"/>
                        <a:pt x="1052" y="28467"/>
                        <a:pt x="2346" y="28467"/>
                      </a:cubicBezTo>
                      <a:lnTo>
                        <a:pt x="27446" y="28467"/>
                      </a:lnTo>
                      <a:cubicBezTo>
                        <a:pt x="28741" y="28467"/>
                        <a:pt x="29793" y="27435"/>
                        <a:pt x="29793" y="26166"/>
                      </a:cubicBezTo>
                      <a:lnTo>
                        <a:pt x="29793" y="14591"/>
                      </a:lnTo>
                      <a:cubicBezTo>
                        <a:pt x="29793" y="6545"/>
                        <a:pt x="23110" y="0"/>
                        <a:pt x="14897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27"/>
                <p:cNvSpPr/>
                <p:nvPr/>
              </p:nvSpPr>
              <p:spPr>
                <a:xfrm>
                  <a:off x="-4736275" y="1216150"/>
                  <a:ext cx="798975" cy="660900"/>
                </a:xfrm>
                <a:custGeom>
                  <a:rect b="b" l="l" r="r" t="t"/>
                  <a:pathLst>
                    <a:path extrusionOk="0" h="26436" w="31959">
                      <a:moveTo>
                        <a:pt x="0" y="0"/>
                      </a:moveTo>
                      <a:lnTo>
                        <a:pt x="0" y="26436"/>
                      </a:lnTo>
                      <a:lnTo>
                        <a:pt x="31958" y="26436"/>
                      </a:lnTo>
                      <a:lnTo>
                        <a:pt x="3195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27"/>
                <p:cNvSpPr/>
                <p:nvPr/>
              </p:nvSpPr>
              <p:spPr>
                <a:xfrm>
                  <a:off x="-4742800" y="1209650"/>
                  <a:ext cx="812000" cy="673900"/>
                </a:xfrm>
                <a:custGeom>
                  <a:rect b="b" l="l" r="r" t="t"/>
                  <a:pathLst>
                    <a:path extrusionOk="0" h="26956" w="32480">
                      <a:moveTo>
                        <a:pt x="31960" y="521"/>
                      </a:moveTo>
                      <a:lnTo>
                        <a:pt x="31960" y="26435"/>
                      </a:lnTo>
                      <a:lnTo>
                        <a:pt x="522" y="26435"/>
                      </a:lnTo>
                      <a:lnTo>
                        <a:pt x="522" y="521"/>
                      </a:lnTo>
                      <a:close/>
                      <a:moveTo>
                        <a:pt x="260" y="0"/>
                      </a:moveTo>
                      <a:cubicBezTo>
                        <a:pt x="117" y="0"/>
                        <a:pt x="1" y="117"/>
                        <a:pt x="2" y="260"/>
                      </a:cubicBezTo>
                      <a:lnTo>
                        <a:pt x="2" y="26696"/>
                      </a:lnTo>
                      <a:cubicBezTo>
                        <a:pt x="1" y="26840"/>
                        <a:pt x="118" y="26956"/>
                        <a:pt x="262" y="26956"/>
                      </a:cubicBezTo>
                      <a:lnTo>
                        <a:pt x="32219" y="26956"/>
                      </a:lnTo>
                      <a:cubicBezTo>
                        <a:pt x="32363" y="26956"/>
                        <a:pt x="32480" y="26840"/>
                        <a:pt x="32480" y="26696"/>
                      </a:cubicBezTo>
                      <a:lnTo>
                        <a:pt x="32480" y="260"/>
                      </a:lnTo>
                      <a:cubicBezTo>
                        <a:pt x="32480" y="117"/>
                        <a:pt x="32365" y="0"/>
                        <a:pt x="32221" y="0"/>
                      </a:cubicBezTo>
                      <a:cubicBezTo>
                        <a:pt x="32221" y="0"/>
                        <a:pt x="32220" y="0"/>
                        <a:pt x="32219" y="0"/>
                      </a:cubicBezTo>
                      <a:lnTo>
                        <a:pt x="262" y="0"/>
                      </a:lnTo>
                      <a:cubicBezTo>
                        <a:pt x="262" y="0"/>
                        <a:pt x="261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27"/>
                <p:cNvSpPr/>
                <p:nvPr/>
              </p:nvSpPr>
              <p:spPr>
                <a:xfrm>
                  <a:off x="-4427675" y="1405450"/>
                  <a:ext cx="173950" cy="310225"/>
                </a:xfrm>
                <a:custGeom>
                  <a:rect b="b" l="l" r="r" t="t"/>
                  <a:pathLst>
                    <a:path extrusionOk="0" h="12409" w="6958">
                      <a:moveTo>
                        <a:pt x="3479" y="0"/>
                      </a:moveTo>
                      <a:cubicBezTo>
                        <a:pt x="1557" y="0"/>
                        <a:pt x="0" y="1525"/>
                        <a:pt x="0" y="3406"/>
                      </a:cubicBezTo>
                      <a:cubicBezTo>
                        <a:pt x="0" y="4702"/>
                        <a:pt x="739" y="5828"/>
                        <a:pt x="1826" y="6403"/>
                      </a:cubicBezTo>
                      <a:lnTo>
                        <a:pt x="1242" y="12408"/>
                      </a:lnTo>
                      <a:lnTo>
                        <a:pt x="5717" y="12408"/>
                      </a:lnTo>
                      <a:lnTo>
                        <a:pt x="5132" y="6403"/>
                      </a:lnTo>
                      <a:cubicBezTo>
                        <a:pt x="6219" y="5828"/>
                        <a:pt x="6958" y="4702"/>
                        <a:pt x="6958" y="3406"/>
                      </a:cubicBezTo>
                      <a:cubicBezTo>
                        <a:pt x="6958" y="1525"/>
                        <a:pt x="5401" y="0"/>
                        <a:pt x="347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27"/>
                <p:cNvSpPr/>
                <p:nvPr/>
              </p:nvSpPr>
              <p:spPr>
                <a:xfrm>
                  <a:off x="-4434200" y="1398925"/>
                  <a:ext cx="187000" cy="323250"/>
                </a:xfrm>
                <a:custGeom>
                  <a:rect b="b" l="l" r="r" t="t"/>
                  <a:pathLst>
                    <a:path extrusionOk="0" h="12930" w="7480">
                      <a:moveTo>
                        <a:pt x="3740" y="522"/>
                      </a:moveTo>
                      <a:cubicBezTo>
                        <a:pt x="5515" y="522"/>
                        <a:pt x="6960" y="1932"/>
                        <a:pt x="6960" y="3666"/>
                      </a:cubicBezTo>
                      <a:cubicBezTo>
                        <a:pt x="6960" y="4823"/>
                        <a:pt x="6312" y="5883"/>
                        <a:pt x="5271" y="6434"/>
                      </a:cubicBezTo>
                      <a:cubicBezTo>
                        <a:pt x="5177" y="6484"/>
                        <a:pt x="5123" y="6585"/>
                        <a:pt x="5134" y="6690"/>
                      </a:cubicBezTo>
                      <a:lnTo>
                        <a:pt x="5691" y="12409"/>
                      </a:lnTo>
                      <a:lnTo>
                        <a:pt x="1792" y="12409"/>
                      </a:lnTo>
                      <a:lnTo>
                        <a:pt x="2347" y="6690"/>
                      </a:lnTo>
                      <a:cubicBezTo>
                        <a:pt x="2357" y="6585"/>
                        <a:pt x="2303" y="6484"/>
                        <a:pt x="2209" y="6434"/>
                      </a:cubicBezTo>
                      <a:cubicBezTo>
                        <a:pt x="1168" y="5883"/>
                        <a:pt x="521" y="4823"/>
                        <a:pt x="521" y="3666"/>
                      </a:cubicBezTo>
                      <a:cubicBezTo>
                        <a:pt x="521" y="1932"/>
                        <a:pt x="1965" y="522"/>
                        <a:pt x="3740" y="522"/>
                      </a:cubicBezTo>
                      <a:close/>
                      <a:moveTo>
                        <a:pt x="3740" y="1"/>
                      </a:moveTo>
                      <a:cubicBezTo>
                        <a:pt x="1678" y="1"/>
                        <a:pt x="1" y="1645"/>
                        <a:pt x="1" y="3667"/>
                      </a:cubicBezTo>
                      <a:cubicBezTo>
                        <a:pt x="1" y="4958"/>
                        <a:pt x="691" y="6147"/>
                        <a:pt x="1812" y="6809"/>
                      </a:cubicBezTo>
                      <a:lnTo>
                        <a:pt x="1244" y="12644"/>
                      </a:lnTo>
                      <a:cubicBezTo>
                        <a:pt x="1230" y="12796"/>
                        <a:pt x="1350" y="12930"/>
                        <a:pt x="1503" y="12930"/>
                      </a:cubicBezTo>
                      <a:lnTo>
                        <a:pt x="5977" y="12930"/>
                      </a:lnTo>
                      <a:cubicBezTo>
                        <a:pt x="6130" y="12930"/>
                        <a:pt x="6250" y="12796"/>
                        <a:pt x="6236" y="12644"/>
                      </a:cubicBezTo>
                      <a:lnTo>
                        <a:pt x="5668" y="6809"/>
                      </a:lnTo>
                      <a:cubicBezTo>
                        <a:pt x="6789" y="6146"/>
                        <a:pt x="7479" y="4958"/>
                        <a:pt x="7479" y="3667"/>
                      </a:cubicBezTo>
                      <a:cubicBezTo>
                        <a:pt x="7479" y="1645"/>
                        <a:pt x="5801" y="1"/>
                        <a:pt x="37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80" name="Google Shape;280;p27"/>
            <p:cNvGrpSpPr/>
            <p:nvPr/>
          </p:nvGrpSpPr>
          <p:grpSpPr>
            <a:xfrm rot="10800000">
              <a:off x="3474186" y="4232201"/>
              <a:ext cx="183381" cy="1017092"/>
              <a:chOff x="-5634475" y="-504725"/>
              <a:chExt cx="188025" cy="1042850"/>
            </a:xfrm>
          </p:grpSpPr>
          <p:sp>
            <p:nvSpPr>
              <p:cNvPr id="281" name="Google Shape;281;p27"/>
              <p:cNvSpPr/>
              <p:nvPr/>
            </p:nvSpPr>
            <p:spPr>
              <a:xfrm>
                <a:off x="-5602700" y="-454250"/>
                <a:ext cx="156250" cy="992375"/>
              </a:xfrm>
              <a:custGeom>
                <a:rect b="b" l="l" r="r" t="t"/>
                <a:pathLst>
                  <a:path extrusionOk="0" h="39695" w="6250">
                    <a:moveTo>
                      <a:pt x="0" y="0"/>
                    </a:moveTo>
                    <a:lnTo>
                      <a:pt x="0" y="14432"/>
                    </a:lnTo>
                    <a:lnTo>
                      <a:pt x="5730" y="20160"/>
                    </a:lnTo>
                    <a:lnTo>
                      <a:pt x="5730" y="39695"/>
                    </a:lnTo>
                    <a:lnTo>
                      <a:pt x="6249" y="39695"/>
                    </a:lnTo>
                    <a:lnTo>
                      <a:pt x="6249" y="19945"/>
                    </a:lnTo>
                    <a:lnTo>
                      <a:pt x="521" y="14216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7"/>
              <p:cNvSpPr/>
              <p:nvPr/>
            </p:nvSpPr>
            <p:spPr>
              <a:xfrm>
                <a:off x="-5634475" y="-504725"/>
                <a:ext cx="74225" cy="71400"/>
              </a:xfrm>
              <a:custGeom>
                <a:rect b="b" l="l" r="r" t="t"/>
                <a:pathLst>
                  <a:path extrusionOk="0" h="2856" w="2969">
                    <a:moveTo>
                      <a:pt x="1540" y="521"/>
                    </a:moveTo>
                    <a:cubicBezTo>
                      <a:pt x="2041" y="523"/>
                      <a:pt x="2447" y="928"/>
                      <a:pt x="2448" y="1428"/>
                    </a:cubicBezTo>
                    <a:cubicBezTo>
                      <a:pt x="2448" y="1795"/>
                      <a:pt x="2226" y="2126"/>
                      <a:pt x="1887" y="2266"/>
                    </a:cubicBezTo>
                    <a:cubicBezTo>
                      <a:pt x="1775" y="2313"/>
                      <a:pt x="1657" y="2335"/>
                      <a:pt x="1540" y="2335"/>
                    </a:cubicBezTo>
                    <a:cubicBezTo>
                      <a:pt x="1304" y="2335"/>
                      <a:pt x="1073" y="2243"/>
                      <a:pt x="899" y="2070"/>
                    </a:cubicBezTo>
                    <a:cubicBezTo>
                      <a:pt x="640" y="1810"/>
                      <a:pt x="561" y="1420"/>
                      <a:pt x="702" y="1081"/>
                    </a:cubicBezTo>
                    <a:cubicBezTo>
                      <a:pt x="842" y="742"/>
                      <a:pt x="1173" y="521"/>
                      <a:pt x="1540" y="521"/>
                    </a:cubicBezTo>
                    <a:close/>
                    <a:moveTo>
                      <a:pt x="1540" y="0"/>
                    </a:moveTo>
                    <a:cubicBezTo>
                      <a:pt x="1169" y="0"/>
                      <a:pt x="804" y="146"/>
                      <a:pt x="531" y="418"/>
                    </a:cubicBezTo>
                    <a:cubicBezTo>
                      <a:pt x="122" y="826"/>
                      <a:pt x="1" y="1440"/>
                      <a:pt x="221" y="1974"/>
                    </a:cubicBezTo>
                    <a:cubicBezTo>
                      <a:pt x="442" y="2508"/>
                      <a:pt x="962" y="2856"/>
                      <a:pt x="1540" y="2856"/>
                    </a:cubicBezTo>
                    <a:cubicBezTo>
                      <a:pt x="2328" y="2855"/>
                      <a:pt x="2967" y="2217"/>
                      <a:pt x="2969" y="1428"/>
                    </a:cubicBezTo>
                    <a:cubicBezTo>
                      <a:pt x="2969" y="851"/>
                      <a:pt x="2620" y="330"/>
                      <a:pt x="2087" y="110"/>
                    </a:cubicBezTo>
                    <a:cubicBezTo>
                      <a:pt x="1910" y="36"/>
                      <a:pt x="1724" y="0"/>
                      <a:pt x="154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3" name="Google Shape;283;p27"/>
            <p:cNvGrpSpPr/>
            <p:nvPr/>
          </p:nvGrpSpPr>
          <p:grpSpPr>
            <a:xfrm rot="10800000">
              <a:off x="2618037" y="4358300"/>
              <a:ext cx="72367" cy="518274"/>
              <a:chOff x="-4201325" y="-449025"/>
              <a:chExt cx="74200" cy="531400"/>
            </a:xfrm>
          </p:grpSpPr>
          <p:sp>
            <p:nvSpPr>
              <p:cNvPr id="284" name="Google Shape;284;p27"/>
              <p:cNvSpPr/>
              <p:nvPr/>
            </p:nvSpPr>
            <p:spPr>
              <a:xfrm>
                <a:off x="-4170425" y="-413325"/>
                <a:ext cx="13050" cy="495700"/>
              </a:xfrm>
              <a:custGeom>
                <a:rect b="b" l="l" r="r" t="t"/>
                <a:pathLst>
                  <a:path extrusionOk="0" h="19828" w="522">
                    <a:moveTo>
                      <a:pt x="0" y="0"/>
                    </a:moveTo>
                    <a:lnTo>
                      <a:pt x="0" y="19828"/>
                    </a:lnTo>
                    <a:lnTo>
                      <a:pt x="521" y="19828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27"/>
              <p:cNvSpPr/>
              <p:nvPr/>
            </p:nvSpPr>
            <p:spPr>
              <a:xfrm>
                <a:off x="-4194325" y="-442500"/>
                <a:ext cx="60700" cy="58400"/>
              </a:xfrm>
              <a:custGeom>
                <a:rect b="b" l="l" r="r" t="t"/>
                <a:pathLst>
                  <a:path extrusionOk="0" h="2336" w="2428">
                    <a:moveTo>
                      <a:pt x="1260" y="0"/>
                    </a:moveTo>
                    <a:cubicBezTo>
                      <a:pt x="788" y="0"/>
                      <a:pt x="363" y="285"/>
                      <a:pt x="181" y="720"/>
                    </a:cubicBezTo>
                    <a:cubicBezTo>
                      <a:pt x="1" y="1156"/>
                      <a:pt x="101" y="1659"/>
                      <a:pt x="434" y="1993"/>
                    </a:cubicBezTo>
                    <a:cubicBezTo>
                      <a:pt x="658" y="2217"/>
                      <a:pt x="957" y="2335"/>
                      <a:pt x="1260" y="2335"/>
                    </a:cubicBezTo>
                    <a:cubicBezTo>
                      <a:pt x="1411" y="2335"/>
                      <a:pt x="1563" y="2306"/>
                      <a:pt x="1707" y="2246"/>
                    </a:cubicBezTo>
                    <a:cubicBezTo>
                      <a:pt x="2143" y="2066"/>
                      <a:pt x="2428" y="1640"/>
                      <a:pt x="2428" y="1167"/>
                    </a:cubicBezTo>
                    <a:cubicBezTo>
                      <a:pt x="2428" y="523"/>
                      <a:pt x="1906" y="0"/>
                      <a:pt x="126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7"/>
              <p:cNvSpPr/>
              <p:nvPr/>
            </p:nvSpPr>
            <p:spPr>
              <a:xfrm>
                <a:off x="-4201325" y="-449025"/>
                <a:ext cx="74200" cy="71400"/>
              </a:xfrm>
              <a:custGeom>
                <a:rect b="b" l="l" r="r" t="t"/>
                <a:pathLst>
                  <a:path extrusionOk="0" h="2856" w="2968">
                    <a:moveTo>
                      <a:pt x="1540" y="521"/>
                    </a:moveTo>
                    <a:lnTo>
                      <a:pt x="1540" y="523"/>
                    </a:lnTo>
                    <a:cubicBezTo>
                      <a:pt x="2042" y="523"/>
                      <a:pt x="2447" y="928"/>
                      <a:pt x="2447" y="1428"/>
                    </a:cubicBezTo>
                    <a:cubicBezTo>
                      <a:pt x="2447" y="1795"/>
                      <a:pt x="2227" y="2126"/>
                      <a:pt x="1888" y="2266"/>
                    </a:cubicBezTo>
                    <a:cubicBezTo>
                      <a:pt x="1775" y="2313"/>
                      <a:pt x="1658" y="2335"/>
                      <a:pt x="1541" y="2335"/>
                    </a:cubicBezTo>
                    <a:cubicBezTo>
                      <a:pt x="1305" y="2335"/>
                      <a:pt x="1073" y="2243"/>
                      <a:pt x="898" y="2070"/>
                    </a:cubicBezTo>
                    <a:cubicBezTo>
                      <a:pt x="639" y="1811"/>
                      <a:pt x="562" y="1420"/>
                      <a:pt x="702" y="1081"/>
                    </a:cubicBezTo>
                    <a:cubicBezTo>
                      <a:pt x="843" y="743"/>
                      <a:pt x="1173" y="521"/>
                      <a:pt x="1540" y="521"/>
                    </a:cubicBezTo>
                    <a:close/>
                    <a:moveTo>
                      <a:pt x="1541" y="1"/>
                    </a:moveTo>
                    <a:cubicBezTo>
                      <a:pt x="1169" y="1"/>
                      <a:pt x="804" y="146"/>
                      <a:pt x="530" y="418"/>
                    </a:cubicBezTo>
                    <a:cubicBezTo>
                      <a:pt x="122" y="828"/>
                      <a:pt x="0" y="1442"/>
                      <a:pt x="222" y="1974"/>
                    </a:cubicBezTo>
                    <a:cubicBezTo>
                      <a:pt x="442" y="2508"/>
                      <a:pt x="963" y="2856"/>
                      <a:pt x="1540" y="2856"/>
                    </a:cubicBezTo>
                    <a:cubicBezTo>
                      <a:pt x="2329" y="2855"/>
                      <a:pt x="2967" y="2217"/>
                      <a:pt x="2968" y="1428"/>
                    </a:cubicBezTo>
                    <a:cubicBezTo>
                      <a:pt x="2968" y="851"/>
                      <a:pt x="2620" y="330"/>
                      <a:pt x="2088" y="110"/>
                    </a:cubicBezTo>
                    <a:cubicBezTo>
                      <a:pt x="1911" y="36"/>
                      <a:pt x="1725" y="1"/>
                      <a:pt x="1541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6"/>
          <p:cNvSpPr txBox="1"/>
          <p:nvPr>
            <p:ph type="title"/>
          </p:nvPr>
        </p:nvSpPr>
        <p:spPr>
          <a:xfrm>
            <a:off x="626625" y="338175"/>
            <a:ext cx="70935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</a:t>
            </a:r>
            <a:r>
              <a:rPr lang="en"/>
              <a:t>ew features for revenue generation = bugs ?? :)</a:t>
            </a:r>
            <a:endParaRPr/>
          </a:p>
        </p:txBody>
      </p:sp>
      <p:sp>
        <p:nvSpPr>
          <p:cNvPr id="375" name="Google Shape;375;p36"/>
          <p:cNvSpPr txBox="1"/>
          <p:nvPr/>
        </p:nvSpPr>
        <p:spPr>
          <a:xfrm>
            <a:off x="240825" y="1472350"/>
            <a:ext cx="7479300" cy="14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New features are often released to generate revenue (</a:t>
            </a:r>
            <a:r>
              <a:rPr i="1"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do you ever check the stocks for the site you’re testing? Or the news? Keep up to date with features they are planning etc!!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). New features = maybe rushed code? Rushed code = maybe bugs?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76" name="Google Shape;376;p36"/>
          <p:cNvSpPr txBox="1"/>
          <p:nvPr/>
        </p:nvSpPr>
        <p:spPr>
          <a:xfrm>
            <a:off x="240825" y="3322575"/>
            <a:ext cx="7479300" cy="8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Noticed code had been released to run specific ads for your account. These types of ads were new.. Let’s play.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 txBox="1"/>
          <p:nvPr>
            <p:ph type="title"/>
          </p:nvPr>
        </p:nvSpPr>
        <p:spPr>
          <a:xfrm>
            <a:off x="626625" y="338175"/>
            <a:ext cx="70935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features for revenue generation = bugs ?? :)</a:t>
            </a:r>
            <a:endParaRPr/>
          </a:p>
        </p:txBody>
      </p:sp>
      <p:sp>
        <p:nvSpPr>
          <p:cNvPr id="382" name="Google Shape;382;p37"/>
          <p:cNvSpPr txBox="1"/>
          <p:nvPr/>
        </p:nvSpPr>
        <p:spPr>
          <a:xfrm>
            <a:off x="240825" y="1252625"/>
            <a:ext cx="7479300" cy="14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When purchasing, part of my ‘flow’ again is to always test for how they handle sandbox CC (4111 1111 1111 1111).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83" name="Google Shape;383;p37"/>
          <p:cNvSpPr txBox="1"/>
          <p:nvPr/>
        </p:nvSpPr>
        <p:spPr>
          <a:xfrm>
            <a:off x="240825" y="2253950"/>
            <a:ext cx="35742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Upon testing… 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failed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. The end.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84" name="Google Shape;384;p37"/>
          <p:cNvSpPr txBox="1"/>
          <p:nvPr/>
        </p:nvSpPr>
        <p:spPr>
          <a:xfrm>
            <a:off x="240825" y="3081175"/>
            <a:ext cx="70935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I kid. Another part of my ‘flow’ is to test if different countries use a different payment handler perhaps. Changed to foreign country and suddenly bank option appeared.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8"/>
          <p:cNvSpPr txBox="1"/>
          <p:nvPr>
            <p:ph type="title"/>
          </p:nvPr>
        </p:nvSpPr>
        <p:spPr>
          <a:xfrm>
            <a:off x="626625" y="338175"/>
            <a:ext cx="70935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features for revenue generation = bugs ?? :)</a:t>
            </a:r>
            <a:endParaRPr/>
          </a:p>
        </p:txBody>
      </p:sp>
      <p:sp>
        <p:nvSpPr>
          <p:cNvPr id="390" name="Google Shape;390;p38"/>
          <p:cNvSpPr txBox="1"/>
          <p:nvPr/>
        </p:nvSpPr>
        <p:spPr>
          <a:xfrm>
            <a:off x="240825" y="1252625"/>
            <a:ext cx="74793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Tried sandbox CC bank information (google it)..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S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uccess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! Okay cool so I can run free ads for my account, low business impact though to most companies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91" name="Google Shape;391;p38"/>
          <p:cNvSpPr txBox="1"/>
          <p:nvPr/>
        </p:nvSpPr>
        <p:spPr>
          <a:xfrm>
            <a:off x="240825" y="2469725"/>
            <a:ext cx="8028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Back to the start we go, how does the flow look? I noticed you have to search for your account first. What happens if I search for my other account and try the same?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92" name="Google Shape;392;p38"/>
          <p:cNvSpPr txBox="1"/>
          <p:nvPr/>
        </p:nvSpPr>
        <p:spPr>
          <a:xfrm>
            <a:off x="240825" y="3730750"/>
            <a:ext cx="8028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Upon pressing ‘run ad’ with sandbox bank information I was granted access to my other account with 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full control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. 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9"/>
          <p:cNvSpPr txBox="1"/>
          <p:nvPr>
            <p:ph type="title"/>
          </p:nvPr>
        </p:nvSpPr>
        <p:spPr>
          <a:xfrm>
            <a:off x="626625" y="338175"/>
            <a:ext cx="70935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Developers love to verify things.. right?</a:t>
            </a:r>
            <a:endParaRPr/>
          </a:p>
        </p:txBody>
      </p:sp>
      <p:sp>
        <p:nvSpPr>
          <p:cNvPr id="398" name="Google Shape;398;p39"/>
          <p:cNvSpPr txBox="1"/>
          <p:nvPr/>
        </p:nvSpPr>
        <p:spPr>
          <a:xfrm>
            <a:off x="170925" y="1072350"/>
            <a:ext cx="85482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I could add another team member via email. Accepting was as simple as visiting the URL you received in an email. No ‘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are you sure you want to accept?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’ page was prompted.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This is important to note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.</a:t>
            </a:r>
            <a:endParaRPr sz="1800"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99" name="Google Shape;399;p39"/>
          <p:cNvSpPr txBox="1"/>
          <p:nvPr/>
        </p:nvSpPr>
        <p:spPr>
          <a:xfrm>
            <a:off x="170925" y="2548425"/>
            <a:ext cx="80985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Invited my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third 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account but accepted the invite on my 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fourth…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.</a:t>
            </a:r>
            <a:endParaRPr sz="1800">
              <a:solidFill>
                <a:srgbClr val="38761D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00" name="Google Shape;400;p39"/>
          <p:cNvSpPr txBox="1"/>
          <p:nvPr/>
        </p:nvSpPr>
        <p:spPr>
          <a:xfrm>
            <a:off x="170925" y="3387000"/>
            <a:ext cx="8098500" cy="8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Fourth accounts email was leaked but was 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NOT 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granted access (created ‘Pending’ invite that did not exist!)</a:t>
            </a:r>
            <a:endParaRPr sz="1800">
              <a:solidFill>
                <a:srgbClr val="38761D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0"/>
          <p:cNvSpPr txBox="1"/>
          <p:nvPr>
            <p:ph type="title"/>
          </p:nvPr>
        </p:nvSpPr>
        <p:spPr>
          <a:xfrm>
            <a:off x="626625" y="338175"/>
            <a:ext cx="70935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keep it simple!</a:t>
            </a:r>
            <a:endParaRPr/>
          </a:p>
        </p:txBody>
      </p:sp>
      <p:sp>
        <p:nvSpPr>
          <p:cNvPr id="406" name="Google Shape;406;p40"/>
          <p:cNvSpPr txBox="1"/>
          <p:nvPr/>
        </p:nvSpPr>
        <p:spPr>
          <a:xfrm>
            <a:off x="240825" y="1376763"/>
            <a:ext cx="8348400" cy="8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Noticed every type of feature used weird looking values when referencing IDs. 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*;EkbTyHnmemGB,_j)Qxajrg(T/-D% </a:t>
            </a:r>
            <a:endParaRPr sz="1800">
              <a:solidFill>
                <a:srgbClr val="FF0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07" name="Google Shape;407;p40"/>
          <p:cNvSpPr txBox="1"/>
          <p:nvPr/>
        </p:nvSpPr>
        <p:spPr>
          <a:xfrm>
            <a:off x="240825" y="2907263"/>
            <a:ext cx="49926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Looked everywhere to find any references to ‘encrypt’ ‘decrypt’ in js files. Looked through all features and found no leaks of anything. Everything looked pretty secure..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408" name="Google Shape;40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7500" y="2263931"/>
            <a:ext cx="3601075" cy="246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 txBox="1"/>
          <p:nvPr>
            <p:ph type="title"/>
          </p:nvPr>
        </p:nvSpPr>
        <p:spPr>
          <a:xfrm>
            <a:off x="626625" y="338175"/>
            <a:ext cx="70935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keep it simple!</a:t>
            </a:r>
            <a:endParaRPr/>
          </a:p>
        </p:txBody>
      </p:sp>
      <p:sp>
        <p:nvSpPr>
          <p:cNvPr id="414" name="Google Shape;414;p41"/>
          <p:cNvSpPr txBox="1"/>
          <p:nvPr/>
        </p:nvSpPr>
        <p:spPr>
          <a:xfrm>
            <a:off x="240825" y="1127320"/>
            <a:ext cx="83484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Almost gave up and then thought to myself: why not just try an integer value?</a:t>
            </a:r>
            <a:endParaRPr sz="1800">
              <a:solidFill>
                <a:srgbClr val="FF0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15" name="Google Shape;415;p41"/>
          <p:cNvSpPr txBox="1"/>
          <p:nvPr/>
        </p:nvSpPr>
        <p:spPr>
          <a:xfrm>
            <a:off x="3416825" y="2068313"/>
            <a:ext cx="49926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Quickly queried for my account information, changed 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*;EkbTyHnmemGB,_j)Qxajrg(T/-D%</a:t>
            </a:r>
            <a:r>
              <a:rPr lang="en" sz="18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rPr>
              <a:t> in the URL to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1 </a:t>
            </a:r>
            <a:r>
              <a:rPr lang="en" sz="18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rPr>
              <a:t>and the output was….</a:t>
            </a:r>
            <a:endParaRPr sz="1800"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416" name="Google Shape;4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75" y="1667025"/>
            <a:ext cx="2444709" cy="3227026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41"/>
          <p:cNvSpPr txBox="1"/>
          <p:nvPr/>
        </p:nvSpPr>
        <p:spPr>
          <a:xfrm>
            <a:off x="3479350" y="3397363"/>
            <a:ext cx="49926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User ID “1” full information.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This issue turned into a site wide issue (all features were vulnerable)</a:t>
            </a:r>
            <a:endParaRPr sz="1800">
              <a:solidFill>
                <a:srgbClr val="38761D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2"/>
          <p:cNvSpPr txBox="1"/>
          <p:nvPr>
            <p:ph type="title"/>
          </p:nvPr>
        </p:nvSpPr>
        <p:spPr>
          <a:xfrm>
            <a:off x="626625" y="338175"/>
            <a:ext cx="70935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Docs are friends</a:t>
            </a:r>
            <a:endParaRPr/>
          </a:p>
        </p:txBody>
      </p:sp>
      <p:sp>
        <p:nvSpPr>
          <p:cNvPr id="423" name="Google Shape;423;p42"/>
          <p:cNvSpPr txBox="1"/>
          <p:nvPr/>
        </p:nvSpPr>
        <p:spPr>
          <a:xfrm>
            <a:off x="240825" y="1127320"/>
            <a:ext cx="83484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Site allowed me to create my own app in the developer portal. Tested for the various setting redirectURI to “javascript:” but no success with anything.</a:t>
            </a:r>
            <a:endParaRPr sz="1800">
              <a:solidFill>
                <a:srgbClr val="FF0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24" name="Google Shape;424;p42"/>
          <p:cNvSpPr txBox="1"/>
          <p:nvPr/>
        </p:nvSpPr>
        <p:spPr>
          <a:xfrm>
            <a:off x="240825" y="2160975"/>
            <a:ext cx="85482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Logged into account ‘B’ and tested allowing &amp; removing the app. Not much special really.</a:t>
            </a:r>
            <a:endParaRPr sz="1800"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25" name="Google Shape;425;p42"/>
          <p:cNvSpPr txBox="1"/>
          <p:nvPr/>
        </p:nvSpPr>
        <p:spPr>
          <a:xfrm>
            <a:off x="240825" y="3167650"/>
            <a:ext cx="80985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Tested pressing ‘Cancel’ and noticed in the Referer: header there was some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an access_token value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 ..? Huh?</a:t>
            </a:r>
            <a:endParaRPr sz="1800">
              <a:solidFill>
                <a:srgbClr val="38761D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3"/>
          <p:cNvSpPr txBox="1"/>
          <p:nvPr>
            <p:ph type="title"/>
          </p:nvPr>
        </p:nvSpPr>
        <p:spPr>
          <a:xfrm>
            <a:off x="626625" y="338175"/>
            <a:ext cx="70935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Docs are friends</a:t>
            </a:r>
            <a:endParaRPr/>
          </a:p>
        </p:txBody>
      </p:sp>
      <p:sp>
        <p:nvSpPr>
          <p:cNvPr id="431" name="Google Shape;431;p43"/>
          <p:cNvSpPr txBox="1"/>
          <p:nvPr/>
        </p:nvSpPr>
        <p:spPr>
          <a:xfrm>
            <a:off x="240825" y="1127326"/>
            <a:ext cx="83484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I thought, surely this token does nothing since I declined the app. Tested an api call via my app and I received 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invalid_token</a:t>
            </a:r>
            <a:r>
              <a:rPr lang="en" sz="1800">
                <a:latin typeface="Viga"/>
                <a:ea typeface="Viga"/>
                <a:cs typeface="Viga"/>
                <a:sym typeface="Viga"/>
              </a:rPr>
              <a:t>. 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endParaRPr sz="1800">
              <a:solidFill>
                <a:srgbClr val="FF0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32" name="Google Shape;432;p43"/>
          <p:cNvSpPr txBox="1"/>
          <p:nvPr/>
        </p:nvSpPr>
        <p:spPr>
          <a:xfrm>
            <a:off x="240825" y="2160975"/>
            <a:ext cx="85482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So my thinking was correct, but something still tells me this token may do something. So I dug deep into their API docs and discovered something….</a:t>
            </a:r>
            <a:endParaRPr sz="1800"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33" name="Google Shape;433;p43"/>
          <p:cNvSpPr txBox="1"/>
          <p:nvPr/>
        </p:nvSpPr>
        <p:spPr>
          <a:xfrm>
            <a:off x="240825" y="3167650"/>
            <a:ext cx="80985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“X-USER-TOKEN:” could be used rather than “X-APP-TOKEN”.. What about if this token could be used here?!</a:t>
            </a:r>
            <a:endParaRPr sz="1800">
              <a:solidFill>
                <a:srgbClr val="38761D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4"/>
          <p:cNvSpPr txBox="1"/>
          <p:nvPr>
            <p:ph type="title"/>
          </p:nvPr>
        </p:nvSpPr>
        <p:spPr>
          <a:xfrm>
            <a:off x="626625" y="338175"/>
            <a:ext cx="70935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Docs are friends</a:t>
            </a:r>
            <a:endParaRPr/>
          </a:p>
        </p:txBody>
      </p:sp>
      <p:sp>
        <p:nvSpPr>
          <p:cNvPr id="439" name="Google Shape;439;p44"/>
          <p:cNvSpPr txBox="1"/>
          <p:nvPr/>
        </p:nvSpPr>
        <p:spPr>
          <a:xfrm>
            <a:off x="240825" y="1127326"/>
            <a:ext cx="83484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SUCCESS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. The token had NOTHING to do with my app and from the user pressing ‘Cancel’ it actually leaked their 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ROOT 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user token. BIG oops!</a:t>
            </a:r>
            <a:endParaRPr sz="1800">
              <a:solidFill>
                <a:srgbClr val="FF0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40" name="Google Shape;440;p44"/>
          <p:cNvSpPr txBox="1"/>
          <p:nvPr/>
        </p:nvSpPr>
        <p:spPr>
          <a:xfrm>
            <a:off x="240825" y="2406600"/>
            <a:ext cx="4163700" cy="17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The token never expired and it leaked a LOT of information. What’s worse is google was even indexing user tokens before this issue was fixed. Double BIG oops!</a:t>
            </a:r>
            <a:endParaRPr sz="1800"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441" name="Google Shape;44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4625" y="2356650"/>
            <a:ext cx="4534950" cy="2267475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44"/>
          <p:cNvSpPr txBox="1"/>
          <p:nvPr/>
        </p:nvSpPr>
        <p:spPr>
          <a:xfrm>
            <a:off x="4226925" y="4683950"/>
            <a:ext cx="4970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(Just because emongg said he’d rather a mercy one trick, this is for you mish lol)</a:t>
            </a:r>
            <a:endParaRPr sz="1000"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5"/>
          <p:cNvSpPr txBox="1"/>
          <p:nvPr>
            <p:ph type="title"/>
          </p:nvPr>
        </p:nvSpPr>
        <p:spPr>
          <a:xfrm>
            <a:off x="5428800" y="1798725"/>
            <a:ext cx="3572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</p:txBody>
      </p:sp>
      <p:sp>
        <p:nvSpPr>
          <p:cNvPr id="448" name="Google Shape;448;p45"/>
          <p:cNvSpPr txBox="1"/>
          <p:nvPr>
            <p:ph idx="1" type="body"/>
          </p:nvPr>
        </p:nvSpPr>
        <p:spPr>
          <a:xfrm>
            <a:off x="5358900" y="2468250"/>
            <a:ext cx="29904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Visit virseccon.com and join the discord!</a:t>
            </a:r>
            <a:endParaRPr/>
          </a:p>
        </p:txBody>
      </p:sp>
      <p:pic>
        <p:nvPicPr>
          <p:cNvPr id="449" name="Google Shape;4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881500"/>
            <a:ext cx="4674575" cy="2639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8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WHOAMI?</a:t>
            </a:r>
            <a:endParaRPr/>
          </a:p>
        </p:txBody>
      </p:sp>
      <p:sp>
        <p:nvSpPr>
          <p:cNvPr id="292" name="Google Shape;292;p28"/>
          <p:cNvSpPr txBox="1"/>
          <p:nvPr/>
        </p:nvSpPr>
        <p:spPr>
          <a:xfrm>
            <a:off x="3057350" y="1133025"/>
            <a:ext cx="59613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My name is Sean and I go by the alias @zseano online.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293" name="Google Shape;29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700" y="1065900"/>
            <a:ext cx="2654375" cy="2654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8"/>
          <p:cNvSpPr txBox="1"/>
          <p:nvPr/>
        </p:nvSpPr>
        <p:spPr>
          <a:xfrm>
            <a:off x="3057350" y="1598025"/>
            <a:ext cx="5873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Focus on webapp (websites) hacking. 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295" name="Google Shape;295;p28"/>
          <p:cNvSpPr txBox="1"/>
          <p:nvPr/>
        </p:nvSpPr>
        <p:spPr>
          <a:xfrm>
            <a:off x="3057350" y="2063025"/>
            <a:ext cx="58734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Spend time in bug bounty programs, currently working on a new training platform..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296" name="Google Shape;29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700" y="3999225"/>
            <a:ext cx="6538694" cy="7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53325" y="2749575"/>
            <a:ext cx="1915500" cy="224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 on new platform</a:t>
            </a:r>
            <a:endParaRPr/>
          </a:p>
        </p:txBody>
      </p:sp>
      <p:sp>
        <p:nvSpPr>
          <p:cNvPr id="303" name="Google Shape;303;p29"/>
          <p:cNvSpPr txBox="1"/>
          <p:nvPr>
            <p:ph idx="1" type="body"/>
          </p:nvPr>
        </p:nvSpPr>
        <p:spPr>
          <a:xfrm>
            <a:off x="586050" y="877875"/>
            <a:ext cx="81231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I am working on it :))</a:t>
            </a:r>
            <a:endParaRPr sz="2400"/>
          </a:p>
        </p:txBody>
      </p:sp>
      <p:sp>
        <p:nvSpPr>
          <p:cNvPr id="304" name="Google Shape;304;p29"/>
          <p:cNvSpPr/>
          <p:nvPr/>
        </p:nvSpPr>
        <p:spPr>
          <a:xfrm>
            <a:off x="3650822" y="2633495"/>
            <a:ext cx="12710" cy="35957"/>
          </a:xfrm>
          <a:custGeom>
            <a:rect b="b" l="l" r="r" t="t"/>
            <a:pathLst>
              <a:path extrusionOk="0" h="1887" w="667">
                <a:moveTo>
                  <a:pt x="506" y="0"/>
                </a:moveTo>
                <a:cubicBezTo>
                  <a:pt x="453" y="0"/>
                  <a:pt x="402" y="30"/>
                  <a:pt x="378" y="81"/>
                </a:cubicBezTo>
                <a:cubicBezTo>
                  <a:pt x="123" y="591"/>
                  <a:pt x="0" y="1135"/>
                  <a:pt x="0" y="1746"/>
                </a:cubicBezTo>
                <a:cubicBezTo>
                  <a:pt x="0" y="1824"/>
                  <a:pt x="63" y="1886"/>
                  <a:pt x="140" y="1886"/>
                </a:cubicBezTo>
                <a:cubicBezTo>
                  <a:pt x="218" y="1886"/>
                  <a:pt x="280" y="1824"/>
                  <a:pt x="280" y="1746"/>
                </a:cubicBezTo>
                <a:cubicBezTo>
                  <a:pt x="280" y="1181"/>
                  <a:pt x="394" y="677"/>
                  <a:pt x="630" y="206"/>
                </a:cubicBezTo>
                <a:cubicBezTo>
                  <a:pt x="667" y="136"/>
                  <a:pt x="639" y="50"/>
                  <a:pt x="569" y="15"/>
                </a:cubicBezTo>
                <a:cubicBezTo>
                  <a:pt x="549" y="5"/>
                  <a:pt x="527" y="0"/>
                  <a:pt x="5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5" name="Google Shape;30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500" y="1458074"/>
            <a:ext cx="7303526" cy="353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/>
          <p:nvPr>
            <p:ph idx="6" type="title"/>
          </p:nvPr>
        </p:nvSpPr>
        <p:spPr>
          <a:xfrm>
            <a:off x="33773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311" name="Google Shape;311;p30"/>
          <p:cNvCxnSpPr/>
          <p:nvPr/>
        </p:nvCxnSpPr>
        <p:spPr>
          <a:xfrm>
            <a:off x="4572000" y="465900"/>
            <a:ext cx="0" cy="4211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12" name="Google Shape;312;p30"/>
          <p:cNvSpPr txBox="1"/>
          <p:nvPr>
            <p:ph type="ctrTitle"/>
          </p:nvPr>
        </p:nvSpPr>
        <p:spPr>
          <a:xfrm>
            <a:off x="572003" y="905763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Two pieces to the puzzle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13" name="Google Shape;313;p30"/>
          <p:cNvSpPr txBox="1"/>
          <p:nvPr>
            <p:ph idx="2" type="ctrTitle"/>
          </p:nvPr>
        </p:nvSpPr>
        <p:spPr>
          <a:xfrm>
            <a:off x="99875" y="2347400"/>
            <a:ext cx="3275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No verification means i’m you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14" name="Google Shape;314;p30"/>
          <p:cNvSpPr txBox="1"/>
          <p:nvPr>
            <p:ph idx="4" type="ctrTitle"/>
          </p:nvPr>
        </p:nvSpPr>
        <p:spPr>
          <a:xfrm>
            <a:off x="389300" y="3785850"/>
            <a:ext cx="29118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New features for $ = bugs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15" name="Google Shape;315;p30"/>
          <p:cNvSpPr txBox="1"/>
          <p:nvPr>
            <p:ph idx="7" type="title"/>
          </p:nvPr>
        </p:nvSpPr>
        <p:spPr>
          <a:xfrm>
            <a:off x="33773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6" name="Google Shape;316;p30"/>
          <p:cNvSpPr txBox="1"/>
          <p:nvPr>
            <p:ph idx="8" type="title"/>
          </p:nvPr>
        </p:nvSpPr>
        <p:spPr>
          <a:xfrm>
            <a:off x="33773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7" name="Google Shape;317;p30"/>
          <p:cNvSpPr txBox="1"/>
          <p:nvPr>
            <p:ph idx="9" type="title"/>
          </p:nvPr>
        </p:nvSpPr>
        <p:spPr>
          <a:xfrm>
            <a:off x="45745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18" name="Google Shape;318;p30"/>
          <p:cNvSpPr txBox="1"/>
          <p:nvPr>
            <p:ph idx="13" type="title"/>
          </p:nvPr>
        </p:nvSpPr>
        <p:spPr>
          <a:xfrm>
            <a:off x="45745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19" name="Google Shape;319;p30"/>
          <p:cNvSpPr txBox="1"/>
          <p:nvPr>
            <p:ph idx="14" type="title"/>
          </p:nvPr>
        </p:nvSpPr>
        <p:spPr>
          <a:xfrm>
            <a:off x="45745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20" name="Google Shape;320;p30"/>
          <p:cNvSpPr txBox="1"/>
          <p:nvPr>
            <p:ph idx="15" type="ctrTitle"/>
          </p:nvPr>
        </p:nvSpPr>
        <p:spPr>
          <a:xfrm>
            <a:off x="5842903" y="995613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Developers love to verify things.. right?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21" name="Google Shape;321;p30"/>
          <p:cNvSpPr txBox="1"/>
          <p:nvPr>
            <p:ph idx="17" type="ctrTitle"/>
          </p:nvPr>
        </p:nvSpPr>
        <p:spPr>
          <a:xfrm>
            <a:off x="5842903" y="23473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Just keep it simple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22" name="Google Shape;322;p30"/>
          <p:cNvSpPr txBox="1"/>
          <p:nvPr>
            <p:ph idx="19" type="ctrTitle"/>
          </p:nvPr>
        </p:nvSpPr>
        <p:spPr>
          <a:xfrm>
            <a:off x="5842903" y="3785850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API docs are friends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323" name="Google Shape;323;p30"/>
          <p:cNvCxnSpPr/>
          <p:nvPr/>
        </p:nvCxnSpPr>
        <p:spPr>
          <a:xfrm>
            <a:off x="902250" y="1857200"/>
            <a:ext cx="7339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324" name="Google Shape;324;p30"/>
          <p:cNvCxnSpPr/>
          <p:nvPr/>
        </p:nvCxnSpPr>
        <p:spPr>
          <a:xfrm>
            <a:off x="902250" y="3295675"/>
            <a:ext cx="7339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1"/>
          <p:cNvSpPr txBox="1"/>
          <p:nvPr>
            <p:ph type="title"/>
          </p:nvPr>
        </p:nvSpPr>
        <p:spPr>
          <a:xfrm>
            <a:off x="626625" y="338175"/>
            <a:ext cx="77328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pieces to the puzzle: Critical IDOR in front of you</a:t>
            </a:r>
            <a:endParaRPr/>
          </a:p>
        </p:txBody>
      </p:sp>
      <p:sp>
        <p:nvSpPr>
          <p:cNvPr id="330" name="Google Shape;330;p31"/>
          <p:cNvSpPr txBox="1"/>
          <p:nvPr/>
        </p:nvSpPr>
        <p:spPr>
          <a:xfrm>
            <a:off x="360750" y="1052875"/>
            <a:ext cx="74793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On every site I will always test for opting in/out, it’s part of my ‘flow’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31" name="Google Shape;331;p31"/>
          <p:cNvSpPr txBox="1"/>
          <p:nvPr/>
        </p:nvSpPr>
        <p:spPr>
          <a:xfrm>
            <a:off x="360750" y="1642938"/>
            <a:ext cx="74793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In this case when opting in I noticed two parameters: “1” and “jOgRwvXmE0” - and my full email was on the page.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32" name="Google Shape;332;p31"/>
          <p:cNvSpPr txBox="1"/>
          <p:nvPr/>
        </p:nvSpPr>
        <p:spPr>
          <a:xfrm>
            <a:off x="360750" y="2614900"/>
            <a:ext cx="74793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Tried changing “1” to “2” but it 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failed</a:t>
            </a:r>
            <a:endParaRPr sz="1800">
              <a:solidFill>
                <a:srgbClr val="FF0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33" name="Google Shape;333;p31"/>
          <p:cNvSpPr txBox="1"/>
          <p:nvPr/>
        </p:nvSpPr>
        <p:spPr>
          <a:xfrm>
            <a:off x="360750" y="3287100"/>
            <a:ext cx="74793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Tried visiting opt in URL on account B -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success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, I could see account A email.</a:t>
            </a:r>
            <a:endParaRPr sz="1800">
              <a:solidFill>
                <a:srgbClr val="FF0000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2"/>
          <p:cNvSpPr txBox="1"/>
          <p:nvPr>
            <p:ph type="title"/>
          </p:nvPr>
        </p:nvSpPr>
        <p:spPr>
          <a:xfrm>
            <a:off x="626625" y="338175"/>
            <a:ext cx="77328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pieces to the puzzle: Critical IDOR in front of you</a:t>
            </a:r>
            <a:endParaRPr/>
          </a:p>
        </p:txBody>
      </p:sp>
      <p:sp>
        <p:nvSpPr>
          <p:cNvPr id="339" name="Google Shape;339;p32"/>
          <p:cNvSpPr txBox="1"/>
          <p:nvPr/>
        </p:nvSpPr>
        <p:spPr>
          <a:xfrm>
            <a:off x="360750" y="1052875"/>
            <a:ext cx="74793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Okay.. so WTF is this encrypted looking value?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40" name="Google Shape;340;p32"/>
          <p:cNvSpPr txBox="1"/>
          <p:nvPr/>
        </p:nvSpPr>
        <p:spPr>
          <a:xfrm>
            <a:off x="360750" y="1703975"/>
            <a:ext cx="74793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Referred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 to notes and remembered writing this value down as being used in user profiles when leaving “feedback”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41" name="Google Shape;341;p32"/>
          <p:cNvSpPr txBox="1"/>
          <p:nvPr/>
        </p:nvSpPr>
        <p:spPr>
          <a:xfrm>
            <a:off x="360750" y="2654850"/>
            <a:ext cx="74793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Okay, I can get a users encrypted ID, but what about the integer? I </a:t>
            </a:r>
            <a:r>
              <a:rPr i="1"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could 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brute force.. But ehh… 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nah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.</a:t>
            </a:r>
            <a:endParaRPr sz="1800">
              <a:solidFill>
                <a:srgbClr val="FF0000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42" name="Google Shape;342;p32"/>
          <p:cNvSpPr txBox="1"/>
          <p:nvPr/>
        </p:nvSpPr>
        <p:spPr>
          <a:xfrm>
            <a:off x="360750" y="3664225"/>
            <a:ext cx="74793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Used site as normal looking for any integer IDs when interacting with other users: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success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! When deleting feedback integer value was used for profileID </a:t>
            </a:r>
            <a:endParaRPr sz="1800">
              <a:solidFill>
                <a:srgbClr val="FF0000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3"/>
          <p:cNvSpPr txBox="1"/>
          <p:nvPr>
            <p:ph type="title"/>
          </p:nvPr>
        </p:nvSpPr>
        <p:spPr>
          <a:xfrm>
            <a:off x="626625" y="338175"/>
            <a:ext cx="77328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pieces to the puzzle: Critical IDOR in front of you</a:t>
            </a:r>
            <a:endParaRPr/>
          </a:p>
        </p:txBody>
      </p:sp>
      <p:sp>
        <p:nvSpPr>
          <p:cNvPr id="348" name="Google Shape;348;p33"/>
          <p:cNvSpPr txBox="1"/>
          <p:nvPr/>
        </p:nvSpPr>
        <p:spPr>
          <a:xfrm>
            <a:off x="267075" y="1146525"/>
            <a:ext cx="74793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Final steps: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49" name="Google Shape;349;p33"/>
          <p:cNvSpPr txBox="1"/>
          <p:nvPr/>
        </p:nvSpPr>
        <p:spPr>
          <a:xfrm>
            <a:off x="320800" y="1693975"/>
            <a:ext cx="40536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Viga"/>
              <a:buChar char="-"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Leave feedback for user and obtain encryptedID.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50" name="Google Shape;350;p33"/>
          <p:cNvSpPr txBox="1"/>
          <p:nvPr/>
        </p:nvSpPr>
        <p:spPr>
          <a:xfrm>
            <a:off x="320800" y="2603575"/>
            <a:ext cx="39939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Viga"/>
              <a:buChar char="-"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Delete feedback for user and obtain integer value.</a:t>
            </a:r>
            <a:endParaRPr/>
          </a:p>
        </p:txBody>
      </p:sp>
      <p:sp>
        <p:nvSpPr>
          <p:cNvPr id="351" name="Google Shape;351;p33"/>
          <p:cNvSpPr txBox="1"/>
          <p:nvPr/>
        </p:nvSpPr>
        <p:spPr>
          <a:xfrm>
            <a:off x="267075" y="3596450"/>
            <a:ext cx="37041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Viga"/>
              <a:buChar char="-"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Visit opt in URL with both values &amp; reveal users email.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352" name="Google Shape;35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8154" y="1611525"/>
            <a:ext cx="4444170" cy="249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verification means i’m you</a:t>
            </a:r>
            <a:endParaRPr/>
          </a:p>
        </p:txBody>
      </p:sp>
      <p:sp>
        <p:nvSpPr>
          <p:cNvPr id="358" name="Google Shape;358;p34"/>
          <p:cNvSpPr txBox="1"/>
          <p:nvPr/>
        </p:nvSpPr>
        <p:spPr>
          <a:xfrm>
            <a:off x="360750" y="1052875"/>
            <a:ext cx="74793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When signing up on websites I will always test how they handle </a:t>
            </a:r>
            <a:r>
              <a:rPr lang="en" sz="1800">
                <a:solidFill>
                  <a:srgbClr val="B45F06"/>
                </a:solidFill>
                <a:latin typeface="Viga"/>
                <a:ea typeface="Viga"/>
                <a:cs typeface="Viga"/>
                <a:sym typeface="Viga"/>
              </a:rPr>
              <a:t>@maindomain.com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 (imagine scope is example.com, your email would be test@example.com)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59" name="Google Shape;359;p34"/>
          <p:cNvSpPr txBox="1"/>
          <p:nvPr/>
        </p:nvSpPr>
        <p:spPr>
          <a:xfrm>
            <a:off x="360750" y="2253950"/>
            <a:ext cx="74793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To start the process of claiming ownership of a page it required your account email to be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@whitelisteddomain.com </a:t>
            </a:r>
            <a:r>
              <a:rPr lang="en" sz="18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rPr>
              <a:t>and there was no way to discover this domain. </a:t>
            </a:r>
            <a:endParaRPr sz="1800"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60" name="Google Shape;360;p34"/>
          <p:cNvSpPr txBox="1"/>
          <p:nvPr/>
        </p:nvSpPr>
        <p:spPr>
          <a:xfrm>
            <a:off x="360750" y="3659100"/>
            <a:ext cx="74793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So I simply tried </a:t>
            </a:r>
            <a:r>
              <a:rPr lang="en" sz="1800">
                <a:solidFill>
                  <a:srgbClr val="B45F06"/>
                </a:solidFill>
                <a:latin typeface="Viga"/>
                <a:ea typeface="Viga"/>
                <a:cs typeface="Viga"/>
                <a:sym typeface="Viga"/>
              </a:rPr>
              <a:t>@maindomain.com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 and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success, </a:t>
            </a:r>
            <a:r>
              <a:rPr lang="en" sz="18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rPr>
              <a:t>I could begin the process to claim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! But wait, it says check your email. Damn, </a:t>
            </a:r>
            <a:r>
              <a:rPr lang="en" sz="1800">
                <a:solidFill>
                  <a:srgbClr val="FF0000"/>
                </a:solidFill>
                <a:latin typeface="Viga"/>
                <a:ea typeface="Viga"/>
                <a:cs typeface="Viga"/>
                <a:sym typeface="Viga"/>
              </a:rPr>
              <a:t>failed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, I don’t have access to this inbox.</a:t>
            </a:r>
            <a:endParaRPr sz="1800"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5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verification means i’m you</a:t>
            </a:r>
            <a:endParaRPr/>
          </a:p>
        </p:txBody>
      </p:sp>
      <p:sp>
        <p:nvSpPr>
          <p:cNvPr id="366" name="Google Shape;366;p35"/>
          <p:cNvSpPr txBox="1"/>
          <p:nvPr/>
        </p:nvSpPr>
        <p:spPr>
          <a:xfrm>
            <a:off x="360750" y="1052875"/>
            <a:ext cx="86280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This is still interesting </a:t>
            </a:r>
            <a:r>
              <a:rPr lang="en" sz="1800">
                <a:solidFill>
                  <a:srgbClr val="B45F06"/>
                </a:solidFill>
                <a:latin typeface="Viga"/>
                <a:ea typeface="Viga"/>
                <a:cs typeface="Viga"/>
                <a:sym typeface="Viga"/>
              </a:rPr>
              <a:t>@maindomain.com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 is whitelisted. It is also interesting that before sending an email you can click ‘Send’ or ‘Cancel’.</a:t>
            </a:r>
            <a:endParaRPr sz="18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67" name="Google Shape;367;p35"/>
          <p:cNvSpPr txBox="1"/>
          <p:nvPr/>
        </p:nvSpPr>
        <p:spPr>
          <a:xfrm>
            <a:off x="360750" y="2008325"/>
            <a:ext cx="5571900" cy="9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The hacker in me thought, </a:t>
            </a:r>
            <a:r>
              <a:rPr b="1"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what happens if we change our email BEFORE pressing send? Will it send it to my email?</a:t>
            </a:r>
            <a:endParaRPr b="1" sz="1800"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68" name="Google Shape;368;p35"/>
          <p:cNvSpPr txBox="1"/>
          <p:nvPr/>
        </p:nvSpPr>
        <p:spPr>
          <a:xfrm>
            <a:off x="360750" y="3659100"/>
            <a:ext cx="5571900" cy="11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~ If you thought the same, </a:t>
            </a:r>
            <a:r>
              <a:rPr lang="en" sz="1800">
                <a:solidFill>
                  <a:srgbClr val="38761D"/>
                </a:solidFill>
                <a:latin typeface="Viga"/>
                <a:ea typeface="Viga"/>
                <a:cs typeface="Viga"/>
                <a:sym typeface="Viga"/>
              </a:rPr>
              <a:t>well done l33t haxor</a:t>
            </a:r>
            <a:r>
              <a:rPr lang="en" sz="1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! A verification email was sent to an email i controlled and I could claim ownership of any page.</a:t>
            </a:r>
            <a:endParaRPr sz="1800"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369" name="Google Shape;3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0575" y="1950125"/>
            <a:ext cx="3043550" cy="304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yber Security Business Pla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1F1C51"/>
      </a:lt2>
      <a:accent1>
        <a:srgbClr val="1F1C51"/>
      </a:accent1>
      <a:accent2>
        <a:srgbClr val="ACFFD9"/>
      </a:accent2>
      <a:accent3>
        <a:srgbClr val="C6FF00"/>
      </a:accent3>
      <a:accent4>
        <a:srgbClr val="FFFFFF"/>
      </a:accent4>
      <a:accent5>
        <a:srgbClr val="A8C987"/>
      </a:accent5>
      <a:accent6>
        <a:srgbClr val="8BE3FF"/>
      </a:accent6>
      <a:hlink>
        <a:srgbClr val="1F1C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